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0" r:id="rId3"/>
    <p:sldId id="268" r:id="rId4"/>
    <p:sldId id="269" r:id="rId5"/>
    <p:sldId id="270" r:id="rId6"/>
    <p:sldId id="271" r:id="rId7"/>
    <p:sldId id="279" r:id="rId8"/>
    <p:sldId id="280" r:id="rId9"/>
    <p:sldId id="272" r:id="rId10"/>
    <p:sldId id="273" r:id="rId11"/>
    <p:sldId id="274" r:id="rId12"/>
    <p:sldId id="275" r:id="rId13"/>
    <p:sldId id="277" r:id="rId14"/>
    <p:sldId id="281" r:id="rId15"/>
    <p:sldId id="276" r:id="rId16"/>
    <p:sldId id="266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ACA39A"/>
    <a:srgbClr val="F1BE48"/>
    <a:srgbClr val="7A6E67"/>
    <a:srgbClr val="CE1126"/>
    <a:srgbClr val="6E6259"/>
    <a:srgbClr val="010000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86" autoAdjust="0"/>
    <p:restoredTop sz="95617" autoAdjust="0"/>
  </p:normalViewPr>
  <p:slideViewPr>
    <p:cSldViewPr>
      <p:cViewPr varScale="1">
        <p:scale>
          <a:sx n="144" d="100"/>
          <a:sy n="144" d="100"/>
        </p:scale>
        <p:origin x="200" y="60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C124A-4211-8B40-B4B0-9586C65699F6}" type="doc">
      <dgm:prSet loTypeId="urn:microsoft.com/office/officeart/2005/8/layout/hierarchy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B1E25C-AD30-284F-A34A-7B5D6FFD444B}">
      <dgm:prSet phldrT="[Text]"/>
      <dgm:spPr/>
      <dgm:t>
        <a:bodyPr/>
        <a:lstStyle/>
        <a:p>
          <a:r>
            <a:rPr lang="en-US" dirty="0"/>
            <a:t>Granularity</a:t>
          </a:r>
        </a:p>
      </dgm:t>
    </dgm:pt>
    <dgm:pt modelId="{FF923F31-2836-134C-ADB8-3EC8AB5308CD}" type="parTrans" cxnId="{F37FDEE3-1F7B-EE44-8E8D-D1AE73825D72}">
      <dgm:prSet/>
      <dgm:spPr/>
      <dgm:t>
        <a:bodyPr/>
        <a:lstStyle/>
        <a:p>
          <a:endParaRPr lang="en-US"/>
        </a:p>
      </dgm:t>
    </dgm:pt>
    <dgm:pt modelId="{E0826BEA-6815-F343-957F-8E5936A75869}" type="sibTrans" cxnId="{F37FDEE3-1F7B-EE44-8E8D-D1AE73825D72}">
      <dgm:prSet/>
      <dgm:spPr/>
      <dgm:t>
        <a:bodyPr/>
        <a:lstStyle/>
        <a:p>
          <a:endParaRPr lang="en-US"/>
        </a:p>
      </dgm:t>
    </dgm:pt>
    <dgm:pt modelId="{1E3ACEFF-E25C-D243-8B59-6CF824227F4A}">
      <dgm:prSet phldrT="[Text]"/>
      <dgm:spPr/>
      <dgm:t>
        <a:bodyPr/>
        <a:lstStyle/>
        <a:p>
          <a:r>
            <a:rPr lang="en-US" dirty="0"/>
            <a:t>Chromosome Level</a:t>
          </a:r>
        </a:p>
        <a:p>
          <a:r>
            <a:rPr lang="en-US" dirty="0"/>
            <a:t>(1C, 1 Thread)</a:t>
          </a:r>
        </a:p>
      </dgm:t>
    </dgm:pt>
    <dgm:pt modelId="{095087BB-D09F-4B4D-BAAC-0186BB1DD51F}" type="parTrans" cxnId="{423C5E26-C493-774D-A3A3-AC6DC1500F74}">
      <dgm:prSet/>
      <dgm:spPr/>
      <dgm:t>
        <a:bodyPr/>
        <a:lstStyle/>
        <a:p>
          <a:endParaRPr lang="en-US"/>
        </a:p>
      </dgm:t>
    </dgm:pt>
    <dgm:pt modelId="{C306CA44-E919-F147-A934-4DD7C3426707}" type="sibTrans" cxnId="{423C5E26-C493-774D-A3A3-AC6DC1500F74}">
      <dgm:prSet/>
      <dgm:spPr/>
      <dgm:t>
        <a:bodyPr/>
        <a:lstStyle/>
        <a:p>
          <a:endParaRPr lang="en-US"/>
        </a:p>
      </dgm:t>
    </dgm:pt>
    <dgm:pt modelId="{A989A752-7AAF-9A45-9200-CB2C5B14803D}">
      <dgm:prSet phldrT="[Text]"/>
      <dgm:spPr/>
      <dgm:t>
        <a:bodyPr/>
        <a:lstStyle/>
        <a:p>
          <a:r>
            <a:rPr lang="en-US" dirty="0"/>
            <a:t>Gene Level</a:t>
          </a:r>
        </a:p>
        <a:p>
          <a:r>
            <a:rPr lang="en-US" dirty="0"/>
            <a:t>(1C, Multiple Thread)</a:t>
          </a:r>
        </a:p>
      </dgm:t>
    </dgm:pt>
    <dgm:pt modelId="{1DE527FF-EAC0-C345-81A2-7439D9B334FA}" type="parTrans" cxnId="{2654EF4B-2163-1546-B727-E5FFC87A43AA}">
      <dgm:prSet/>
      <dgm:spPr/>
      <dgm:t>
        <a:bodyPr/>
        <a:lstStyle/>
        <a:p>
          <a:endParaRPr lang="en-US"/>
        </a:p>
      </dgm:t>
    </dgm:pt>
    <dgm:pt modelId="{1991F98E-2C5D-5A41-AC6B-6A8605422A2A}" type="sibTrans" cxnId="{2654EF4B-2163-1546-B727-E5FFC87A43AA}">
      <dgm:prSet/>
      <dgm:spPr/>
      <dgm:t>
        <a:bodyPr/>
        <a:lstStyle/>
        <a:p>
          <a:endParaRPr lang="en-US"/>
        </a:p>
      </dgm:t>
    </dgm:pt>
    <dgm:pt modelId="{D1C06A18-E2C1-F44E-8429-53408AED03B9}" type="pres">
      <dgm:prSet presAssocID="{CB9C124A-4211-8B40-B4B0-9586C65699F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55B14B-B38C-7847-937E-5F95FA9CE80B}" type="pres">
      <dgm:prSet presAssocID="{54B1E25C-AD30-284F-A34A-7B5D6FFD444B}" presName="root" presStyleCnt="0"/>
      <dgm:spPr/>
    </dgm:pt>
    <dgm:pt modelId="{F4EDD76E-9457-6648-8B05-B28BE4A12292}" type="pres">
      <dgm:prSet presAssocID="{54B1E25C-AD30-284F-A34A-7B5D6FFD444B}" presName="rootComposite" presStyleCnt="0"/>
      <dgm:spPr/>
    </dgm:pt>
    <dgm:pt modelId="{77CB78E0-A6AA-EF4D-9B99-F65182430505}" type="pres">
      <dgm:prSet presAssocID="{54B1E25C-AD30-284F-A34A-7B5D6FFD444B}" presName="rootText" presStyleLbl="node1" presStyleIdx="0" presStyleCnt="1"/>
      <dgm:spPr/>
    </dgm:pt>
    <dgm:pt modelId="{5E3221BE-B22D-2B4E-912D-1635619A2135}" type="pres">
      <dgm:prSet presAssocID="{54B1E25C-AD30-284F-A34A-7B5D6FFD444B}" presName="rootConnector" presStyleLbl="node1" presStyleIdx="0" presStyleCnt="1"/>
      <dgm:spPr/>
    </dgm:pt>
    <dgm:pt modelId="{58FC6A39-C0F1-E64D-A13D-FA396ABEE2F9}" type="pres">
      <dgm:prSet presAssocID="{54B1E25C-AD30-284F-A34A-7B5D6FFD444B}" presName="childShape" presStyleCnt="0"/>
      <dgm:spPr/>
    </dgm:pt>
    <dgm:pt modelId="{4B4853B8-93CC-A647-9F1C-AF4B7B60BF5B}" type="pres">
      <dgm:prSet presAssocID="{095087BB-D09F-4B4D-BAAC-0186BB1DD51F}" presName="Name13" presStyleLbl="parChTrans1D2" presStyleIdx="0" presStyleCnt="2"/>
      <dgm:spPr/>
    </dgm:pt>
    <dgm:pt modelId="{EDE10982-CC3E-1141-A52F-43E8FBB7434E}" type="pres">
      <dgm:prSet presAssocID="{1E3ACEFF-E25C-D243-8B59-6CF824227F4A}" presName="childText" presStyleLbl="bgAcc1" presStyleIdx="0" presStyleCnt="2">
        <dgm:presLayoutVars>
          <dgm:bulletEnabled val="1"/>
        </dgm:presLayoutVars>
      </dgm:prSet>
      <dgm:spPr/>
    </dgm:pt>
    <dgm:pt modelId="{89D95FEA-BD03-C741-8F36-2F088F402B5F}" type="pres">
      <dgm:prSet presAssocID="{1DE527FF-EAC0-C345-81A2-7439D9B334FA}" presName="Name13" presStyleLbl="parChTrans1D2" presStyleIdx="1" presStyleCnt="2"/>
      <dgm:spPr/>
    </dgm:pt>
    <dgm:pt modelId="{7CF37899-1536-624C-BB17-C21018541D73}" type="pres">
      <dgm:prSet presAssocID="{A989A752-7AAF-9A45-9200-CB2C5B14803D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B935B14-7266-2945-A372-48A379F9C198}" type="presOf" srcId="{A989A752-7AAF-9A45-9200-CB2C5B14803D}" destId="{7CF37899-1536-624C-BB17-C21018541D73}" srcOrd="0" destOrd="0" presId="urn:microsoft.com/office/officeart/2005/8/layout/hierarchy3"/>
    <dgm:cxn modelId="{423C5E26-C493-774D-A3A3-AC6DC1500F74}" srcId="{54B1E25C-AD30-284F-A34A-7B5D6FFD444B}" destId="{1E3ACEFF-E25C-D243-8B59-6CF824227F4A}" srcOrd="0" destOrd="0" parTransId="{095087BB-D09F-4B4D-BAAC-0186BB1DD51F}" sibTransId="{C306CA44-E919-F147-A934-4DD7C3426707}"/>
    <dgm:cxn modelId="{2654EF4B-2163-1546-B727-E5FFC87A43AA}" srcId="{54B1E25C-AD30-284F-A34A-7B5D6FFD444B}" destId="{A989A752-7AAF-9A45-9200-CB2C5B14803D}" srcOrd="1" destOrd="0" parTransId="{1DE527FF-EAC0-C345-81A2-7439D9B334FA}" sibTransId="{1991F98E-2C5D-5A41-AC6B-6A8605422A2A}"/>
    <dgm:cxn modelId="{05D2BE4F-603C-2843-9738-89B7426822FF}" type="presOf" srcId="{1DE527FF-EAC0-C345-81A2-7439D9B334FA}" destId="{89D95FEA-BD03-C741-8F36-2F088F402B5F}" srcOrd="0" destOrd="0" presId="urn:microsoft.com/office/officeart/2005/8/layout/hierarchy3"/>
    <dgm:cxn modelId="{D2442378-8595-D64A-8FE5-EFAEF20FA0D3}" type="presOf" srcId="{095087BB-D09F-4B4D-BAAC-0186BB1DD51F}" destId="{4B4853B8-93CC-A647-9F1C-AF4B7B60BF5B}" srcOrd="0" destOrd="0" presId="urn:microsoft.com/office/officeart/2005/8/layout/hierarchy3"/>
    <dgm:cxn modelId="{5810B678-F840-AD46-A1C4-235A75DFAB44}" type="presOf" srcId="{54B1E25C-AD30-284F-A34A-7B5D6FFD444B}" destId="{77CB78E0-A6AA-EF4D-9B99-F65182430505}" srcOrd="0" destOrd="0" presId="urn:microsoft.com/office/officeart/2005/8/layout/hierarchy3"/>
    <dgm:cxn modelId="{9634069D-3E69-6440-A01B-837C2F7DC68E}" type="presOf" srcId="{54B1E25C-AD30-284F-A34A-7B5D6FFD444B}" destId="{5E3221BE-B22D-2B4E-912D-1635619A2135}" srcOrd="1" destOrd="0" presId="urn:microsoft.com/office/officeart/2005/8/layout/hierarchy3"/>
    <dgm:cxn modelId="{9A4474B2-3B5D-904A-9BBD-172575C259B0}" type="presOf" srcId="{1E3ACEFF-E25C-D243-8B59-6CF824227F4A}" destId="{EDE10982-CC3E-1141-A52F-43E8FBB7434E}" srcOrd="0" destOrd="0" presId="urn:microsoft.com/office/officeart/2005/8/layout/hierarchy3"/>
    <dgm:cxn modelId="{F37FDEE3-1F7B-EE44-8E8D-D1AE73825D72}" srcId="{CB9C124A-4211-8B40-B4B0-9586C65699F6}" destId="{54B1E25C-AD30-284F-A34A-7B5D6FFD444B}" srcOrd="0" destOrd="0" parTransId="{FF923F31-2836-134C-ADB8-3EC8AB5308CD}" sibTransId="{E0826BEA-6815-F343-957F-8E5936A75869}"/>
    <dgm:cxn modelId="{BAECB5F4-E218-7F49-A5A5-E88F47951D02}" type="presOf" srcId="{CB9C124A-4211-8B40-B4B0-9586C65699F6}" destId="{D1C06A18-E2C1-F44E-8429-53408AED03B9}" srcOrd="0" destOrd="0" presId="urn:microsoft.com/office/officeart/2005/8/layout/hierarchy3"/>
    <dgm:cxn modelId="{D49088F3-26BC-1F46-A73D-4919105EEBDB}" type="presParOf" srcId="{D1C06A18-E2C1-F44E-8429-53408AED03B9}" destId="{8255B14B-B38C-7847-937E-5F95FA9CE80B}" srcOrd="0" destOrd="0" presId="urn:microsoft.com/office/officeart/2005/8/layout/hierarchy3"/>
    <dgm:cxn modelId="{0D522CB9-EDCC-A644-812B-7077D7CFCB81}" type="presParOf" srcId="{8255B14B-B38C-7847-937E-5F95FA9CE80B}" destId="{F4EDD76E-9457-6648-8B05-B28BE4A12292}" srcOrd="0" destOrd="0" presId="urn:microsoft.com/office/officeart/2005/8/layout/hierarchy3"/>
    <dgm:cxn modelId="{3B0AF490-EE46-4E4D-BF49-39D1769B93B7}" type="presParOf" srcId="{F4EDD76E-9457-6648-8B05-B28BE4A12292}" destId="{77CB78E0-A6AA-EF4D-9B99-F65182430505}" srcOrd="0" destOrd="0" presId="urn:microsoft.com/office/officeart/2005/8/layout/hierarchy3"/>
    <dgm:cxn modelId="{4385FFA2-BDC5-9247-834F-3D38CA96C5F2}" type="presParOf" srcId="{F4EDD76E-9457-6648-8B05-B28BE4A12292}" destId="{5E3221BE-B22D-2B4E-912D-1635619A2135}" srcOrd="1" destOrd="0" presId="urn:microsoft.com/office/officeart/2005/8/layout/hierarchy3"/>
    <dgm:cxn modelId="{143BA365-4BE8-7842-9005-40572B3FF5B7}" type="presParOf" srcId="{8255B14B-B38C-7847-937E-5F95FA9CE80B}" destId="{58FC6A39-C0F1-E64D-A13D-FA396ABEE2F9}" srcOrd="1" destOrd="0" presId="urn:microsoft.com/office/officeart/2005/8/layout/hierarchy3"/>
    <dgm:cxn modelId="{4353F517-CE4B-4944-BCFB-D4E18EF1ED40}" type="presParOf" srcId="{58FC6A39-C0F1-E64D-A13D-FA396ABEE2F9}" destId="{4B4853B8-93CC-A647-9F1C-AF4B7B60BF5B}" srcOrd="0" destOrd="0" presId="urn:microsoft.com/office/officeart/2005/8/layout/hierarchy3"/>
    <dgm:cxn modelId="{A391C87C-B963-1043-8412-29296E872FE6}" type="presParOf" srcId="{58FC6A39-C0F1-E64D-A13D-FA396ABEE2F9}" destId="{EDE10982-CC3E-1141-A52F-43E8FBB7434E}" srcOrd="1" destOrd="0" presId="urn:microsoft.com/office/officeart/2005/8/layout/hierarchy3"/>
    <dgm:cxn modelId="{B0BF6607-7F58-6D4E-9161-F03CCC8ACDF4}" type="presParOf" srcId="{58FC6A39-C0F1-E64D-A13D-FA396ABEE2F9}" destId="{89D95FEA-BD03-C741-8F36-2F088F402B5F}" srcOrd="2" destOrd="0" presId="urn:microsoft.com/office/officeart/2005/8/layout/hierarchy3"/>
    <dgm:cxn modelId="{F4998327-088E-CD4E-82B8-1316D50AAA64}" type="presParOf" srcId="{58FC6A39-C0F1-E64D-A13D-FA396ABEE2F9}" destId="{7CF37899-1536-624C-BB17-C21018541D7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B78E0-A6AA-EF4D-9B99-F65182430505}">
      <dsp:nvSpPr>
        <dsp:cNvPr id="0" name=""/>
        <dsp:cNvSpPr/>
      </dsp:nvSpPr>
      <dsp:spPr>
        <a:xfrm>
          <a:off x="1646690" y="1982"/>
          <a:ext cx="1507219" cy="753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Granularity</a:t>
          </a:r>
        </a:p>
      </dsp:txBody>
      <dsp:txXfrm>
        <a:off x="1668762" y="24054"/>
        <a:ext cx="1463075" cy="709465"/>
      </dsp:txXfrm>
    </dsp:sp>
    <dsp:sp modelId="{4B4853B8-93CC-A647-9F1C-AF4B7B60BF5B}">
      <dsp:nvSpPr>
        <dsp:cNvPr id="0" name=""/>
        <dsp:cNvSpPr/>
      </dsp:nvSpPr>
      <dsp:spPr>
        <a:xfrm>
          <a:off x="1797412" y="755592"/>
          <a:ext cx="150721" cy="565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207"/>
              </a:lnTo>
              <a:lnTo>
                <a:pt x="150721" y="56520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0982-CC3E-1141-A52F-43E8FBB7434E}">
      <dsp:nvSpPr>
        <dsp:cNvPr id="0" name=""/>
        <dsp:cNvSpPr/>
      </dsp:nvSpPr>
      <dsp:spPr>
        <a:xfrm>
          <a:off x="1948134" y="943994"/>
          <a:ext cx="1205775" cy="7536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Chromosome Level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(1C, 1 Thread)</a:t>
          </a:r>
        </a:p>
      </dsp:txBody>
      <dsp:txXfrm>
        <a:off x="1970206" y="966066"/>
        <a:ext cx="1161631" cy="709465"/>
      </dsp:txXfrm>
    </dsp:sp>
    <dsp:sp modelId="{89D95FEA-BD03-C741-8F36-2F088F402B5F}">
      <dsp:nvSpPr>
        <dsp:cNvPr id="0" name=""/>
        <dsp:cNvSpPr/>
      </dsp:nvSpPr>
      <dsp:spPr>
        <a:xfrm>
          <a:off x="1797412" y="755592"/>
          <a:ext cx="150721" cy="150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7219"/>
              </a:lnTo>
              <a:lnTo>
                <a:pt x="150721" y="15072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37899-1536-624C-BB17-C21018541D73}">
      <dsp:nvSpPr>
        <dsp:cNvPr id="0" name=""/>
        <dsp:cNvSpPr/>
      </dsp:nvSpPr>
      <dsp:spPr>
        <a:xfrm>
          <a:off x="1948134" y="1886006"/>
          <a:ext cx="1205775" cy="7536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 Level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(1C, Multiple Thread)</a:t>
          </a:r>
        </a:p>
      </dsp:txBody>
      <dsp:txXfrm>
        <a:off x="1970206" y="1908078"/>
        <a:ext cx="1161631" cy="70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3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1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9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1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2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9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5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163705" y="47553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Unit or Department Name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350"/>
            <a:ext cx="6656294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2673350"/>
            <a:ext cx="67818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Times New Roman" panose="02020603050405020304" pitchFamily="18" charset="0"/>
                <a:ea typeface="Univers 75 Black" charset="0"/>
                <a:cs typeface="Times New Roman" panose="02020603050405020304" pitchFamily="18" charset="0"/>
              </a:rPr>
              <a:t>ME 570 Course Presentation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0" y="35115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0" y="16827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934453" y="3943350"/>
            <a:ext cx="6761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Accelerating genetic algorithms with GPU computing: A selective overview </a:t>
            </a: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John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Runwei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Cheng and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Mitsuo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D9B0E-2998-A74A-9F6F-3DE1C64A23C3}"/>
              </a:ext>
            </a:extLst>
          </p:cNvPr>
          <p:cNvSpPr txBox="1"/>
          <p:nvPr/>
        </p:nvSpPr>
        <p:spPr>
          <a:xfrm>
            <a:off x="6553200" y="4740919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– Ankush Kumar Mishra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477719-29B5-E645-9544-FD5E62B47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1"/>
    </mc:Choice>
    <mc:Fallback>
      <p:transition spd="slow" advTm="2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3372" y="2952750"/>
            <a:ext cx="7701280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ITC Berkeley Oldstyle Medium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Granularity of parallel GAs on GPU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E95609-E9ED-C341-8721-6E9774570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681060"/>
              </p:ext>
            </p:extLst>
          </p:nvPr>
        </p:nvGraphicFramePr>
        <p:xfrm>
          <a:off x="-990600" y="1504950"/>
          <a:ext cx="4800600" cy="264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C56877-9132-0A43-A413-9E17C3AD6EF4}"/>
              </a:ext>
            </a:extLst>
          </p:cNvPr>
          <p:cNvSpPr txBox="1"/>
          <p:nvPr/>
        </p:nvSpPr>
        <p:spPr>
          <a:xfrm>
            <a:off x="2209800" y="2690396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Shared Memory - Disadvantageous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8AFB1-AE1A-D74E-8281-F8EA1AF51A32}"/>
              </a:ext>
            </a:extLst>
          </p:cNvPr>
          <p:cNvSpPr txBox="1"/>
          <p:nvPr/>
        </p:nvSpPr>
        <p:spPr>
          <a:xfrm>
            <a:off x="2209060" y="3541089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Advantageous, fully exploits computing power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E1A340-7FA6-F049-BD5B-03257781D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0"/>
    </mc:Choice>
    <mc:Fallback>
      <p:transition spd="slow" advTm="4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9" x="0" y="0"/>
        </p14:tracePtLst>
        <p14:tracePtLst>
          <p14:tracePt t="3084" x="1238250" y="3460750"/>
          <p14:tracePt t="3969" x="2343150" y="5086350"/>
          <p14:tracePt t="3975" x="2476500" y="5010150"/>
          <p14:tracePt t="3988" x="2743200" y="4832350"/>
          <p14:tracePt t="3990" x="2857500" y="4775200"/>
          <p14:tracePt t="3998" x="3048000" y="4673600"/>
          <p14:tracePt t="4005" x="3225800" y="4559300"/>
          <p14:tracePt t="4019" x="3308350" y="4527550"/>
          <p14:tracePt t="4021" x="3429000" y="4457700"/>
          <p14:tracePt t="4030" x="3549650" y="4406900"/>
          <p14:tracePt t="4037" x="3632200" y="4356100"/>
          <p14:tracePt t="4050" x="3708400" y="4311650"/>
          <p14:tracePt t="4053" x="3778250" y="4267200"/>
          <p14:tracePt t="4060" x="3841750" y="4235450"/>
          <p14:tracePt t="4069" x="3886200" y="4203700"/>
          <p14:tracePt t="4077" x="3911600" y="4178300"/>
          <p14:tracePt t="4085" x="3987800" y="4121150"/>
          <p14:tracePt t="4092" x="4025900" y="4089400"/>
          <p14:tracePt t="4101" x="4057650" y="4044950"/>
          <p14:tracePt t="4108" x="4057650" y="4032250"/>
          <p14:tracePt t="4119" x="4076700" y="4000500"/>
          <p14:tracePt t="4124" x="4102100" y="3968750"/>
          <p14:tracePt t="4132" x="4102100" y="3956050"/>
          <p14:tracePt t="4140" x="4114800" y="3924300"/>
          <p14:tracePt t="4153" x="4121150" y="3886200"/>
          <p14:tracePt t="4156" x="4133850" y="3854450"/>
          <p14:tracePt t="4165" x="4133850" y="3835400"/>
          <p14:tracePt t="4172" x="4133850" y="3784600"/>
          <p14:tracePt t="4186" x="4133850" y="3752850"/>
          <p14:tracePt t="4188" x="4133850" y="3695700"/>
          <p14:tracePt t="4197" x="4133850" y="3632200"/>
          <p14:tracePt t="4204" x="4133850" y="3575050"/>
          <p14:tracePt t="4218" x="4114800" y="3505200"/>
          <p14:tracePt t="4220" x="4102100" y="3441700"/>
          <p14:tracePt t="4231" x="4089400" y="3371850"/>
          <p14:tracePt t="4236" x="4076700" y="3295650"/>
          <p14:tracePt t="4252" x="4057650" y="3213100"/>
          <p14:tracePt t="4253" x="4044950" y="3136900"/>
          <p14:tracePt t="4260" x="4032250" y="3073400"/>
          <p14:tracePt t="4268" x="4025900" y="3003550"/>
          <p14:tracePt t="4276" x="4013200" y="2946400"/>
          <p14:tracePt t="4286" x="4013200" y="2882900"/>
          <p14:tracePt t="4292" x="4000500" y="2825750"/>
          <p14:tracePt t="4300" x="4000500" y="2768600"/>
          <p14:tracePt t="4308" x="4000500" y="2743200"/>
          <p14:tracePt t="4320" x="3987800" y="2698750"/>
          <p14:tracePt t="4324" x="3987800" y="2667000"/>
          <p14:tracePt t="4332" x="3987800" y="2635250"/>
          <p14:tracePt t="4339" x="3987800" y="2597150"/>
          <p14:tracePt t="4353" x="3987800" y="2565400"/>
          <p14:tracePt t="4356" x="3987800" y="2546350"/>
          <p14:tracePt t="4364" x="3987800" y="2520950"/>
          <p14:tracePt t="4372" x="3987800" y="2476500"/>
          <p14:tracePt t="10864" x="3975100" y="2476500"/>
          <p14:tracePt t="10872" x="3943350" y="2476500"/>
          <p14:tracePt t="10882" x="3911600" y="2476500"/>
          <p14:tracePt t="10888" x="3867150" y="2476500"/>
          <p14:tracePt t="10905" x="3784600" y="2489200"/>
          <p14:tracePt t="10914" x="3740150" y="2489200"/>
          <p14:tracePt t="10920" x="3676650" y="2508250"/>
          <p14:tracePt t="10928" x="3587750" y="2520950"/>
          <p14:tracePt t="10936" x="3505200" y="2546350"/>
          <p14:tracePt t="10947" x="3441700" y="2552700"/>
          <p14:tracePt t="10952" x="3371850" y="2565400"/>
          <p14:tracePt t="10959" x="3352800" y="2578100"/>
          <p14:tracePt t="10968" x="3308350" y="2578100"/>
          <p14:tracePt t="10975" x="3270250" y="2590800"/>
          <p14:tracePt t="10986" x="3251200" y="2597150"/>
          <p14:tracePt t="10991" x="3225800" y="2597150"/>
          <p14:tracePt t="11000" x="3213100" y="2597150"/>
          <p14:tracePt t="11008" x="3206750" y="2609850"/>
          <p14:tracePt t="11031" x="3194050" y="2609850"/>
          <p14:tracePt t="11103" x="3194050" y="2622550"/>
          <p14:tracePt t="11135" x="3181350" y="2622550"/>
          <p14:tracePt t="19205" x="3181350" y="2635250"/>
          <p14:tracePt t="19217" x="3181350" y="2641600"/>
          <p14:tracePt t="19225" x="3181350" y="2654300"/>
          <p14:tracePt t="19237" x="3181350" y="2667000"/>
          <p14:tracePt t="19241" x="3181350" y="2679700"/>
          <p14:tracePt t="19249" x="3181350" y="2692400"/>
          <p14:tracePt t="19257" x="3181350" y="2711450"/>
          <p14:tracePt t="19271" x="3181350" y="2724150"/>
          <p14:tracePt t="19273" x="3181350" y="2755900"/>
          <p14:tracePt t="19281" x="3181350" y="2768600"/>
          <p14:tracePt t="19289" x="3181350" y="2800350"/>
          <p14:tracePt t="19304" x="3181350" y="2813050"/>
          <p14:tracePt t="19305" x="3181350" y="2844800"/>
          <p14:tracePt t="19314" x="3181350" y="2857500"/>
          <p14:tracePt t="19321" x="3181350" y="2882900"/>
          <p14:tracePt t="19337" x="3181350" y="2946400"/>
          <p14:tracePt t="19346" x="3181350" y="2990850"/>
          <p14:tracePt t="19353" x="3181350" y="3022600"/>
          <p14:tracePt t="19361" x="3181350" y="3073400"/>
          <p14:tracePt t="19370" x="3181350" y="3117850"/>
          <p14:tracePt t="19377" x="3181350" y="3181350"/>
          <p14:tracePt t="19385" x="3181350" y="3225800"/>
          <p14:tracePt t="19393" x="3181350" y="3295650"/>
          <p14:tracePt t="19403" x="3181350" y="3359150"/>
          <p14:tracePt t="19409" x="3181350" y="3416300"/>
          <p14:tracePt t="19417" x="3181350" y="3498850"/>
          <p14:tracePt t="19425" x="3181350" y="3575050"/>
          <p14:tracePt t="19436" x="3181350" y="3651250"/>
          <p14:tracePt t="19441" x="3181350" y="3733800"/>
          <p14:tracePt t="19449" x="3181350" y="3797300"/>
          <p14:tracePt t="19457" x="3181350" y="3886200"/>
          <p14:tracePt t="19470" x="3181350" y="3975100"/>
          <p14:tracePt t="19473" x="3181350" y="4057650"/>
          <p14:tracePt t="19481" x="3181350" y="4146550"/>
          <p14:tracePt t="19489" x="3181350" y="4235450"/>
          <p14:tracePt t="19503" x="3181350" y="4324350"/>
          <p14:tracePt t="19505" x="3181350" y="4394200"/>
          <p14:tracePt t="19513" x="3181350" y="4470400"/>
          <p14:tracePt t="19521" x="3181350" y="4572000"/>
          <p14:tracePt t="19537" x="3181350" y="4775200"/>
          <p14:tracePt t="19547" x="3181350" y="4851400"/>
          <p14:tracePt t="19553" x="3181350" y="4978400"/>
          <p14:tracePt t="19561" x="3181350" y="5086350"/>
          <p14:tracePt t="20953" x="3549650" y="5067300"/>
          <p14:tracePt t="20964" x="3543300" y="4997450"/>
          <p14:tracePt t="20969" x="3505200" y="4927600"/>
          <p14:tracePt t="20977" x="3486150" y="4876800"/>
          <p14:tracePt t="20985" x="3454400" y="4819650"/>
          <p14:tracePt t="20993" x="3416300" y="4775200"/>
          <p14:tracePt t="21001" x="3416300" y="4762500"/>
          <p14:tracePt t="21002" x="3371850" y="4730750"/>
          <p14:tracePt t="21020" x="3327400" y="4686300"/>
          <p14:tracePt t="21021" x="3295650" y="4648200"/>
          <p14:tracePt t="21025" x="3270250" y="4641850"/>
          <p14:tracePt t="21033" x="3251200" y="4603750"/>
          <p14:tracePt t="21041" x="3238500" y="4603750"/>
          <p14:tracePt t="21041" x="3213100" y="4572000"/>
          <p14:tracePt t="21052" x="3206750" y="4546600"/>
          <p14:tracePt t="21057" x="3181350" y="4527550"/>
          <p14:tracePt t="21065" x="3168650" y="4502150"/>
          <p14:tracePt t="21073" x="3162300" y="4470400"/>
          <p14:tracePt t="21086" x="3162300" y="4451350"/>
          <p14:tracePt t="21089" x="3162300" y="4425950"/>
          <p14:tracePt t="21097" x="3162300" y="4406900"/>
          <p14:tracePt t="21105" x="3149600" y="4381500"/>
          <p14:tracePt t="21118" x="3149600" y="4356100"/>
          <p14:tracePt t="21121" x="3149600" y="4337050"/>
          <p14:tracePt t="21129" x="3149600" y="4324350"/>
          <p14:tracePt t="21137" x="3149600" y="4305300"/>
          <p14:tracePt t="21153" x="3149600" y="4279900"/>
          <p14:tracePt t="21154" x="3149600" y="4267200"/>
          <p14:tracePt t="21160" x="3149600" y="4248150"/>
          <p14:tracePt t="21169" x="3149600" y="4235450"/>
          <p14:tracePt t="21176" x="3149600" y="4216400"/>
          <p14:tracePt t="21186" x="3149600" y="4191000"/>
          <p14:tracePt t="21186" x="3149600" y="4178300"/>
          <p14:tracePt t="21192" x="3162300" y="4165600"/>
          <p14:tracePt t="21200" x="3162300" y="4159250"/>
          <p14:tracePt t="21232" x="3162300" y="4146550"/>
          <p14:tracePt t="21272" x="3162300" y="4133850"/>
          <p14:tracePt t="21321" x="3149600" y="4133850"/>
          <p14:tracePt t="21337" x="3149600" y="4121150"/>
          <p14:tracePt t="21385" x="3149600" y="4114800"/>
          <p14:tracePt t="21424" x="3149600" y="4102100"/>
          <p14:tracePt t="21456" x="3149600" y="4089400"/>
          <p14:tracePt t="21496" x="3149600" y="4076700"/>
          <p14:tracePt t="21520" x="3136900" y="4076700"/>
          <p14:tracePt t="21530" x="3136900" y="4070350"/>
          <p14:tracePt t="21553" x="3136900" y="4057650"/>
          <p14:tracePt t="21576" x="3136900" y="4044950"/>
          <p14:tracePt t="21601" x="3136900" y="4032250"/>
          <p14:tracePt t="21624" x="3136900" y="4025900"/>
          <p14:tracePt t="21656" x="3136900" y="4013200"/>
          <p14:tracePt t="21682" x="3136900" y="4000500"/>
          <p14:tracePt t="21704" x="3124200" y="4000500"/>
          <p14:tracePt t="21719" x="3124200" y="3987800"/>
          <p14:tracePt t="21760" x="3124200" y="3975100"/>
          <p14:tracePt t="22569" x="3124200" y="3987800"/>
          <p14:tracePt t="22657" x="3124200" y="4000500"/>
          <p14:tracePt t="22683" x="3136900" y="4013200"/>
          <p14:tracePt t="22716" x="3136900" y="4025900"/>
          <p14:tracePt t="22731" x="3136900" y="4032250"/>
          <p14:tracePt t="22745" x="3136900" y="4044950"/>
          <p14:tracePt t="22753" x="3136900" y="4057650"/>
          <p14:tracePt t="22769" x="3136900" y="4070350"/>
          <p14:tracePt t="22776" x="3136900" y="4076700"/>
          <p14:tracePt t="22785" x="3136900" y="4089400"/>
          <p14:tracePt t="22808" x="3136900" y="4102100"/>
          <p14:tracePt t="22825" x="3136900" y="4114800"/>
          <p14:tracePt t="22856" x="3136900" y="4121150"/>
          <p14:tracePt t="22873" x="3136900" y="4133850"/>
          <p14:tracePt t="22898" x="3136900" y="4146550"/>
          <p14:tracePt t="22915" x="3136900" y="4159250"/>
          <p14:tracePt t="22936" x="3136900" y="4165600"/>
          <p14:tracePt t="22945" x="3136900" y="4178300"/>
          <p14:tracePt t="22953" x="3136900" y="4191000"/>
          <p14:tracePt t="22977" x="3136900" y="4203700"/>
          <p14:tracePt t="22992" x="3136900" y="4216400"/>
          <p14:tracePt t="23017" x="3136900" y="4222750"/>
          <p14:tracePt t="23088" x="3136900" y="4235450"/>
          <p14:tracePt t="23145" x="3136900" y="4248150"/>
          <p14:tracePt t="23161" x="3136900" y="4260850"/>
          <p14:tracePt t="23169" x="3136900" y="4267200"/>
          <p14:tracePt t="23177" x="3136900" y="4279900"/>
          <p14:tracePt t="23186" x="3136900" y="4292600"/>
          <p14:tracePt t="23193" x="3136900" y="4305300"/>
          <p14:tracePt t="23201" x="3136900" y="4324350"/>
          <p14:tracePt t="23221" x="3136900" y="4337050"/>
          <p14:tracePt t="23225" x="3136900" y="4349750"/>
          <p14:tracePt t="23233" x="3136900" y="4356100"/>
          <p14:tracePt t="23254" x="3136900" y="4368800"/>
          <p14:tracePt t="23272" x="3136900" y="4381500"/>
          <p14:tracePt t="23529" x="3136900" y="4394200"/>
          <p14:tracePt t="23673" x="3136900" y="4406900"/>
          <p14:tracePt t="23689" x="3136900" y="4425950"/>
          <p14:tracePt t="23706" x="3136900" y="4438650"/>
          <p14:tracePt t="23706" x="3136900" y="4457700"/>
          <p14:tracePt t="23714" x="3124200" y="4495800"/>
          <p14:tracePt t="23721" x="3117850" y="4527550"/>
          <p14:tracePt t="23737" x="3092450" y="4546600"/>
          <p14:tracePt t="23745" x="3073400" y="4559300"/>
          <p14:tracePt t="23753" x="3060700" y="4584700"/>
          <p14:tracePt t="23761" x="3035300" y="4603750"/>
          <p14:tracePt t="23770" x="3016250" y="4629150"/>
          <p14:tracePt t="23777" x="2978150" y="4660900"/>
          <p14:tracePt t="23785" x="2946400" y="4686300"/>
          <p14:tracePt t="23985" x="2933700" y="4686300"/>
          <p14:tracePt t="23993" x="2927350" y="4673600"/>
          <p14:tracePt t="24001" x="2914650" y="4660900"/>
          <p14:tracePt t="24009" x="2882900" y="4629150"/>
          <p14:tracePt t="24020" x="2857500" y="4603750"/>
          <p14:tracePt t="24025" x="2825750" y="4559300"/>
          <p14:tracePt t="24033" x="2781300" y="4483100"/>
          <p14:tracePt t="24041" x="2698750" y="4368800"/>
          <p14:tracePt t="24054" x="2622550" y="4248150"/>
          <p14:tracePt t="24057" x="2520950" y="4057650"/>
          <p14:tracePt t="24065" x="2362200" y="3765550"/>
          <p14:tracePt t="24073" x="2184400" y="3397250"/>
          <p14:tracePt t="24086" x="1974850" y="2927350"/>
          <p14:tracePt t="24089" x="1771650" y="2400300"/>
          <p14:tracePt t="24097" x="1568450" y="1803400"/>
          <p14:tracePt t="24105" x="1409700" y="1276350"/>
          <p14:tracePt t="24120" x="1276350" y="793750"/>
          <p14:tracePt t="24122" x="1168400" y="336550"/>
          <p14:tracePt t="24131" x="1111250" y="31750"/>
          <p14:tracePt t="25401" x="4178300" y="304800"/>
          <p14:tracePt t="25408" x="4178300" y="527050"/>
          <p14:tracePt t="25416" x="4133850" y="749300"/>
          <p14:tracePt t="25424" x="4025900" y="984250"/>
          <p14:tracePt t="25442" x="3930650" y="1111250"/>
          <p14:tracePt t="25442" x="3797300" y="1308100"/>
          <p14:tracePt t="25449" x="3632200" y="1511300"/>
          <p14:tracePt t="25471" x="3473450" y="1670050"/>
          <p14:tracePt t="25471" x="3403600" y="1727200"/>
          <p14:tracePt t="25476" x="3282950" y="1835150"/>
          <p14:tracePt t="25483" x="3181350" y="1930400"/>
          <p14:tracePt t="25500" x="3149600" y="1949450"/>
          <p14:tracePt t="25501" x="3092450" y="1993900"/>
          <p14:tracePt t="25505" x="3035300" y="2038350"/>
          <p14:tracePt t="25516" x="3016250" y="2063750"/>
          <p14:tracePt t="25534" x="2971800" y="2095500"/>
          <p14:tracePt t="25538" x="2959100" y="2108200"/>
          <p14:tracePt t="25547" x="2959100" y="2120900"/>
          <p14:tracePt t="25567" x="2946400" y="2120900"/>
          <p14:tracePt t="25571" x="2946400" y="2127250"/>
          <p14:tracePt t="25655" x="2933700" y="2127250"/>
          <p14:tracePt t="25663" x="2927350" y="2127250"/>
          <p14:tracePt t="25671" x="2889250" y="2127250"/>
          <p14:tracePt t="25683" x="2857500" y="2127250"/>
          <p14:tracePt t="25687" x="2844800" y="2127250"/>
          <p14:tracePt t="25695" x="2813050" y="2127250"/>
          <p14:tracePt t="25703" x="2787650" y="2127250"/>
          <p14:tracePt t="25716" x="2755900" y="2139950"/>
          <p14:tracePt t="25719" x="2743200" y="2152650"/>
          <p14:tracePt t="25726" x="2724150" y="2165350"/>
          <p14:tracePt t="25735" x="2698750" y="2171700"/>
          <p14:tracePt t="25743" x="2692400" y="2171700"/>
          <p14:tracePt t="25751" x="2679700" y="2184400"/>
          <p14:tracePt t="25758" x="2667000" y="2197100"/>
          <p14:tracePt t="25766" x="2654300" y="2197100"/>
          <p14:tracePt t="25774" x="2654300" y="2209800"/>
          <p14:tracePt t="25783" x="2641600" y="2209800"/>
          <p14:tracePt t="25790" x="2641600" y="2216150"/>
          <p14:tracePt t="25798" x="2635250" y="2216150"/>
          <p14:tracePt t="25806" x="2622550" y="2228850"/>
          <p14:tracePt t="25838" x="2609850" y="2241550"/>
          <p14:tracePt t="40664" x="2622550" y="2241550"/>
          <p14:tracePt t="40671" x="2654300" y="2216150"/>
          <p14:tracePt t="40683" x="2711450" y="2184400"/>
          <p14:tracePt t="40687" x="2781300" y="2152650"/>
          <p14:tracePt t="40703" x="2870200" y="2108200"/>
          <p14:tracePt t="40703" x="2971800" y="2070100"/>
          <p14:tracePt t="40711" x="3079750" y="2019300"/>
          <p14:tracePt t="40719" x="3340100" y="1930400"/>
          <p14:tracePt t="40727" x="3619500" y="1828800"/>
          <p14:tracePt t="40737" x="3956050" y="1689100"/>
          <p14:tracePt t="40743" x="4305300" y="1581150"/>
          <p14:tracePt t="40751" x="4692650" y="1435100"/>
          <p14:tracePt t="40759" x="5099050" y="1276350"/>
          <p14:tracePt t="40770" x="5467350" y="1143000"/>
          <p14:tracePt t="40775" x="5626100" y="1085850"/>
          <p14:tracePt t="40783" x="5930900" y="977900"/>
          <p14:tracePt t="40791" x="6197600" y="876300"/>
          <p14:tracePt t="40803" x="6286500" y="850900"/>
          <p14:tracePt t="40807" x="6464300" y="787400"/>
          <p14:tracePt t="40815" x="6623050" y="736600"/>
          <p14:tracePt t="40823" x="6724650" y="704850"/>
          <p14:tracePt t="40837" x="6813550" y="685800"/>
          <p14:tracePt t="40839" x="6889750" y="660400"/>
          <p14:tracePt t="40848" x="6915150" y="660400"/>
          <p14:tracePt t="40855" x="6959600" y="647700"/>
          <p14:tracePt t="40870" x="6991350" y="641350"/>
          <p14:tracePt t="40872" x="7016750" y="641350"/>
          <p14:tracePt t="40881" x="7035800" y="628650"/>
          <p14:tracePt t="40895" x="7048500" y="615950"/>
          <p14:tracePt t="40910" x="7061200" y="615950"/>
          <p14:tracePt t="40927" x="7061200" y="603250"/>
          <p14:tracePt t="40936" x="7073900" y="584200"/>
          <p14:tracePt t="40943" x="7080250" y="571500"/>
          <p14:tracePt t="40951" x="7092950" y="558800"/>
          <p14:tracePt t="40959" x="7105650" y="539750"/>
          <p14:tracePt t="40970" x="7124700" y="514350"/>
          <p14:tracePt t="40974" x="7150100" y="482600"/>
          <p14:tracePt t="40982" x="7162800" y="450850"/>
          <p14:tracePt t="40990" x="7181850" y="412750"/>
          <p14:tracePt t="41003" x="7194550" y="406400"/>
          <p14:tracePt t="41006" x="7207250" y="368300"/>
          <p14:tracePt t="41014" x="7213600" y="336550"/>
          <p14:tracePt t="41022" x="7226300" y="311150"/>
          <p14:tracePt t="41036" x="7226300" y="304800"/>
          <p14:tracePt t="41038" x="7226300" y="266700"/>
          <p14:tracePt t="41048" x="7239000" y="234950"/>
          <p14:tracePt t="41054" x="7239000" y="222250"/>
          <p14:tracePt t="41069" x="7239000" y="177800"/>
          <p14:tracePt t="41071" x="7239000" y="146050"/>
          <p14:tracePt t="41078" x="7239000" y="114300"/>
          <p14:tracePt t="41086" x="7239000" y="76200"/>
          <p14:tracePt t="41094" x="7251700" y="254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layout on global memory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AAB67A3-D935-3E49-BEAA-A1EFC0D1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832"/>
            <a:ext cx="2302238" cy="27432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B6F1871-8A3A-014C-92FE-AD28BB6CE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246482"/>
            <a:ext cx="2304288" cy="13611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F0F826-D9F9-6546-9E1E-F17A479011AC}"/>
              </a:ext>
            </a:extLst>
          </p:cNvPr>
          <p:cNvCxnSpPr/>
          <p:nvPr/>
        </p:nvCxnSpPr>
        <p:spPr bwMode="auto">
          <a:xfrm>
            <a:off x="4419600" y="1383030"/>
            <a:ext cx="0" cy="30175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E74F68-36D8-394B-8797-C920CB065A32}"/>
              </a:ext>
            </a:extLst>
          </p:cNvPr>
          <p:cNvSpPr txBox="1"/>
          <p:nvPr/>
        </p:nvSpPr>
        <p:spPr>
          <a:xfrm>
            <a:off x="31812" y="4096268"/>
            <a:ext cx="2514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Based Layout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C917D-E46C-BB42-844B-4372C23022CB}"/>
              </a:ext>
            </a:extLst>
          </p:cNvPr>
          <p:cNvSpPr txBox="1"/>
          <p:nvPr/>
        </p:nvSpPr>
        <p:spPr>
          <a:xfrm>
            <a:off x="5257800" y="2576096"/>
            <a:ext cx="2514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Based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6A329-E4DB-D843-8786-1C6BFDAAC962}"/>
              </a:ext>
            </a:extLst>
          </p:cNvPr>
          <p:cNvSpPr txBox="1"/>
          <p:nvPr/>
        </p:nvSpPr>
        <p:spPr>
          <a:xfrm>
            <a:off x="2119858" y="2182453"/>
            <a:ext cx="2041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level granularity will take benefit of coalesced memory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705E3-E5A3-C04B-8ADC-A430545CE19F}"/>
              </a:ext>
            </a:extLst>
          </p:cNvPr>
          <p:cNvSpPr txBox="1"/>
          <p:nvPr/>
        </p:nvSpPr>
        <p:spPr>
          <a:xfrm>
            <a:off x="5520931" y="3167046"/>
            <a:ext cx="2041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level granularity will take benefit of coalesced memory space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17E025D-6B8F-1F46-B014-873A68A5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3"/>
    </mc:Choice>
    <mc:Fallback>
      <p:transition spd="slow" advTm="38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2" x="4349750" y="3352800"/>
          <p14:tracePt t="770" x="4438650" y="3314700"/>
          <p14:tracePt t="778" x="4527550" y="3282950"/>
          <p14:tracePt t="786" x="4629150" y="3251200"/>
          <p14:tracePt t="798" x="4718050" y="3225800"/>
          <p14:tracePt t="801" x="4794250" y="3206750"/>
          <p14:tracePt t="810" x="4851400" y="3194050"/>
          <p14:tracePt t="817" x="4921250" y="3181350"/>
          <p14:tracePt t="830" x="4978400" y="3168650"/>
          <p14:tracePt t="833" x="5029200" y="3168650"/>
          <p14:tracePt t="841" x="5054600" y="3168650"/>
          <p14:tracePt t="849" x="5118100" y="3162300"/>
          <p14:tracePt t="864" x="5168900" y="3162300"/>
          <p14:tracePt t="865" x="5200650" y="3162300"/>
          <p14:tracePt t="874" x="5219700" y="3162300"/>
          <p14:tracePt t="897" x="5232400" y="3162300"/>
          <p14:tracePt t="907" x="5245100" y="3162300"/>
          <p14:tracePt t="929" x="5245100" y="3168650"/>
          <p14:tracePt t="937" x="5232400" y="3168650"/>
          <p14:tracePt t="945" x="5232400" y="3181350"/>
          <p14:tracePt t="953" x="5219700" y="3181350"/>
          <p14:tracePt t="977" x="5213350" y="3194050"/>
          <p14:tracePt t="1017" x="5200650" y="3206750"/>
          <p14:tracePt t="1040" x="5187950" y="3206750"/>
          <p14:tracePt t="1060" x="5175250" y="3206750"/>
          <p14:tracePt t="1064" x="5168900" y="3206750"/>
          <p14:tracePt t="1073" x="5168900" y="3213100"/>
          <p14:tracePt t="1096" x="5156200" y="3213100"/>
          <p14:tracePt t="1351" x="5143500" y="3213100"/>
          <p14:tracePt t="1359" x="5130800" y="3213100"/>
          <p14:tracePt t="1367" x="5118100" y="3213100"/>
          <p14:tracePt t="1380" x="5111750" y="3213100"/>
          <p14:tracePt t="1383" x="5099050" y="3213100"/>
          <p14:tracePt t="1391" x="5086350" y="3213100"/>
          <p14:tracePt t="1399" x="5073650" y="3206750"/>
          <p14:tracePt t="1414" x="5067300" y="3206750"/>
          <p14:tracePt t="1415" x="5054600" y="3206750"/>
          <p14:tracePt t="1424" x="5041900" y="3206750"/>
          <p14:tracePt t="1431" x="5029200" y="3206750"/>
          <p14:tracePt t="1446" x="5010150" y="3206750"/>
          <p14:tracePt t="1457" x="4984750" y="3206750"/>
          <p14:tracePt t="1463" x="4965700" y="3206750"/>
          <p14:tracePt t="1471" x="4927600" y="3206750"/>
          <p14:tracePt t="1479" x="4908550" y="3213100"/>
          <p14:tracePt t="1487" x="4883150" y="3213100"/>
          <p14:tracePt t="1495" x="4851400" y="3225800"/>
          <p14:tracePt t="1503" x="4819650" y="3238500"/>
          <p14:tracePt t="1512" x="4794250" y="3238500"/>
          <p14:tracePt t="1519" x="4775200" y="3251200"/>
          <p14:tracePt t="1527" x="4749800" y="3251200"/>
          <p14:tracePt t="1535" x="4730750" y="3263900"/>
          <p14:tracePt t="1546" x="4705350" y="3263900"/>
          <p14:tracePt t="1550" x="4692650" y="3270250"/>
          <p14:tracePt t="1558" x="4686300" y="3270250"/>
          <p14:tracePt t="1576" x="4673600" y="3270250"/>
          <p14:tracePt t="1582" x="4660900" y="3270250"/>
          <p14:tracePt t="1607" x="4648200" y="3270250"/>
          <p14:tracePt t="1623" x="4641850" y="3270250"/>
          <p14:tracePt t="1646" x="4629150" y="3270250"/>
          <p14:tracePt t="1678" x="4616450" y="3270250"/>
          <p14:tracePt t="1734" x="4603750" y="3270250"/>
          <p14:tracePt t="1758" x="4597400" y="3270250"/>
          <p14:tracePt t="1766" x="4584700" y="3270250"/>
          <p14:tracePt t="1774" x="4572000" y="3270250"/>
          <p14:tracePt t="1793" x="4559300" y="3270250"/>
          <p14:tracePt t="1807" x="4546600" y="3270250"/>
          <p14:tracePt t="1830" x="4527550" y="3270250"/>
          <p14:tracePt t="1838" x="4514850" y="3282950"/>
          <p14:tracePt t="1845" x="4495800" y="3282950"/>
          <p14:tracePt t="1853" x="4483100" y="3282950"/>
          <p14:tracePt t="1863" x="4470400" y="3295650"/>
          <p14:tracePt t="1869" x="4451350" y="3308350"/>
          <p14:tracePt t="1877" x="4438650" y="3314700"/>
          <p14:tracePt t="1885" x="4413250" y="3314700"/>
          <p14:tracePt t="1896" x="4406900" y="3327400"/>
          <p14:tracePt t="1901" x="4394200" y="3340100"/>
          <p14:tracePt t="1909" x="4368800" y="3352800"/>
          <p14:tracePt t="1917" x="4356100" y="3352800"/>
          <p14:tracePt t="1930" x="4349750" y="3359150"/>
          <p14:tracePt t="1933" x="4337050" y="3371850"/>
          <p14:tracePt t="1949" x="4324350" y="3384550"/>
          <p14:tracePt t="1962" x="4311650" y="3384550"/>
          <p14:tracePt t="1965" x="4305300" y="3397250"/>
          <p14:tracePt t="1973" x="4292600" y="3403600"/>
          <p14:tracePt t="1981" x="4279900" y="3416300"/>
          <p14:tracePt t="1996" x="4267200" y="3429000"/>
          <p14:tracePt t="1998" x="4235450" y="3429000"/>
          <p14:tracePt t="36071" x="4235450" y="3403600"/>
          <p14:tracePt t="36079" x="4248150" y="3371850"/>
          <p14:tracePt t="36087" x="4267200" y="3340100"/>
          <p14:tracePt t="36097" x="4305300" y="3295650"/>
          <p14:tracePt t="36103" x="4356100" y="3225800"/>
          <p14:tracePt t="36111" x="4470400" y="3079750"/>
          <p14:tracePt t="36119" x="4648200" y="2914650"/>
          <p14:tracePt t="36130" x="5022850" y="2533650"/>
          <p14:tracePt t="36135" x="5346700" y="2228850"/>
          <p14:tracePt t="36143" x="5727700" y="1892300"/>
          <p14:tracePt t="36151" x="6184900" y="1524000"/>
          <p14:tracePt t="36163" x="6711950" y="1111250"/>
          <p14:tracePt t="36167" x="7226300" y="730250"/>
          <p14:tracePt t="36175" x="7486650" y="5397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6939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of parallel GAs on GPU: Master –Slave Model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1DF802A-C09D-D64F-9631-C35C8CE93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86062"/>
              </p:ext>
            </p:extLst>
          </p:nvPr>
        </p:nvGraphicFramePr>
        <p:xfrm>
          <a:off x="685800" y="1459230"/>
          <a:ext cx="8229600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850675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467058518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497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Zheng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– Master, GPU – Slave, Only fitness calculation on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44477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Debattisti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level granularity, two cut point crossover, 1 Thread Block – 2 individuals, each thread - 4 genes, same work done for mutation kernel and evaluation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06060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Oiso</a:t>
                      </a:r>
                      <a:r>
                        <a:rPr lang="en-US" sz="160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Unconstrained optimization, chromosome level granularity, one-cut point crossover, 1 Thread Block – 2 individuals, each thread - 1 genes, use of shared memory to reduce access to global memory, tournament selection for selection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80661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050525-9EC2-5140-8349-3BD4A8899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47"/>
    </mc:Choice>
    <mc:Fallback>
      <p:transition spd="slow" advTm="8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7" x="6959600" y="2317750"/>
          <p14:tracePt t="965" x="6946900" y="2317750"/>
          <p14:tracePt t="973" x="6927850" y="2317750"/>
          <p14:tracePt t="983" x="6902450" y="2317750"/>
          <p14:tracePt t="989" x="6870700" y="2317750"/>
          <p14:tracePt t="997" x="6845300" y="2343150"/>
          <p14:tracePt t="1005" x="6813550" y="2355850"/>
          <p14:tracePt t="1017" x="6781800" y="2374900"/>
          <p14:tracePt t="1021" x="6743700" y="2400300"/>
          <p14:tracePt t="1029" x="6699250" y="2432050"/>
          <p14:tracePt t="1036" x="6610350" y="2508250"/>
          <p14:tracePt t="1050" x="6578600" y="2546350"/>
          <p14:tracePt t="1052" x="6508750" y="2609850"/>
          <p14:tracePt t="1061" x="6445250" y="2679700"/>
          <p14:tracePt t="1068" x="6330950" y="2800350"/>
          <p14:tracePt t="1083" x="6254750" y="2889250"/>
          <p14:tracePt t="1084" x="6165850" y="3003550"/>
          <p14:tracePt t="1094" x="6070600" y="3105150"/>
          <p14:tracePt t="1100" x="5981700" y="3213100"/>
          <p14:tracePt t="1114" x="5949950" y="3263900"/>
          <p14:tracePt t="1116" x="5873750" y="3359150"/>
          <p14:tracePt t="1124" x="5803900" y="3441700"/>
          <p14:tracePt t="1132" x="5791200" y="3473450"/>
          <p14:tracePt t="1140" x="5759450" y="3517900"/>
          <p14:tracePt t="1150" x="5727700" y="3562350"/>
          <p14:tracePt t="1156" x="5715000" y="3587750"/>
          <p14:tracePt t="1164" x="5689600" y="3606800"/>
          <p14:tracePt t="1172" x="5689600" y="3619500"/>
          <p14:tracePt t="1183" x="5689600" y="3632200"/>
          <p14:tracePt t="1188" x="5683250" y="3644900"/>
          <p14:tracePt t="55116" x="5683250" y="3651250"/>
          <p14:tracePt t="55953" x="5683250" y="3644900"/>
          <p14:tracePt t="57292" x="5683250" y="3651250"/>
          <p14:tracePt t="57953" x="5683250" y="3644900"/>
          <p14:tracePt t="82573" x="5689600" y="3594100"/>
          <p14:tracePt t="82591" x="5772150" y="3498850"/>
          <p14:tracePt t="82606" x="5905500" y="3340100"/>
          <p14:tracePt t="82621" x="6096000" y="3149600"/>
          <p14:tracePt t="82635" x="6451600" y="2832100"/>
          <p14:tracePt t="82650" x="7048500" y="2330450"/>
          <p14:tracePt t="82668" x="7632700" y="1847850"/>
          <p14:tracePt t="82668" x="8032750" y="1536700"/>
          <p14:tracePt t="82683" x="8661400" y="1073150"/>
          <p14:tracePt t="82701" x="9042400" y="7366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6634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of parallel GAs on GPU: Island Model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1DF802A-C09D-D64F-9631-C35C8CE93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2561"/>
              </p:ext>
            </p:extLst>
          </p:nvPr>
        </p:nvGraphicFramePr>
        <p:xfrm>
          <a:off x="304800" y="1460949"/>
          <a:ext cx="8229600" cy="117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850675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467058518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497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Jaros</a:t>
                      </a:r>
                      <a:r>
                        <a:rPr lang="en-US" sz="160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Knapsack problem, each GPU island, gene level granularity, tournament selection to pick and incorporate immigrants, unidirectional ring migration topology,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4447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C9A621-0C70-504C-84FE-0CEA8C224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6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57"/>
    </mc:Choice>
    <mc:Fallback>
      <p:transition spd="slow" advTm="3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" x="4000500" y="2768600"/>
          <p14:tracePt t="64" x="4000500" y="2781300"/>
          <p14:tracePt t="247" x="4000500" y="2787650"/>
          <p14:tracePt t="279" x="4000500" y="2800350"/>
          <p14:tracePt t="311" x="4000500" y="2813050"/>
          <p14:tracePt t="327" x="4013200" y="2813050"/>
          <p14:tracePt t="861" x="4000500" y="2813050"/>
          <p14:tracePt t="893" x="4000500" y="2825750"/>
          <p14:tracePt t="917" x="4000500" y="2832100"/>
          <p14:tracePt t="941" x="4000500" y="2844800"/>
          <p14:tracePt t="1124" x="4000500" y="2832100"/>
          <p14:tracePt t="1172" x="4000500" y="2825750"/>
          <p14:tracePt t="31478" x="4025900" y="2787650"/>
          <p14:tracePt t="31491" x="4102100" y="2743200"/>
          <p14:tracePt t="31491" x="4178300" y="2698750"/>
          <p14:tracePt t="31500" x="4248150" y="2667000"/>
          <p14:tracePt t="31515" x="4425950" y="2565400"/>
          <p14:tracePt t="31526" x="4540250" y="2508250"/>
          <p14:tracePt t="31531" x="4660900" y="2451100"/>
          <p14:tracePt t="31549" x="5213350" y="2209800"/>
          <p14:tracePt t="31560" x="5511800" y="2070100"/>
          <p14:tracePt t="31564" x="5861050" y="1930400"/>
          <p14:tracePt t="31575" x="6216650" y="1758950"/>
          <p14:tracePt t="31582" x="6578600" y="1600200"/>
          <p14:tracePt t="31588" x="6934200" y="1447800"/>
          <p14:tracePt t="31595" x="7080250" y="1377950"/>
          <p14:tracePt t="31611" x="7372350" y="1257300"/>
          <p14:tracePt t="31612" x="7607300" y="1130300"/>
          <p14:tracePt t="31618" x="7689850" y="1111250"/>
          <p14:tracePt t="31625" x="7842250" y="1028700"/>
          <p14:tracePt t="31643" x="7886700" y="1022350"/>
          <p14:tracePt t="31643" x="7969250" y="984250"/>
          <p14:tracePt t="31650" x="8013700" y="952500"/>
          <p14:tracePt t="31662" x="8045450" y="939800"/>
          <p14:tracePt t="31666" x="8070850" y="927100"/>
          <p14:tracePt t="31682" x="8077200" y="920750"/>
          <p14:tracePt t="31700" x="8089900" y="920750"/>
          <p14:tracePt t="31717" x="8089900" y="908050"/>
          <p14:tracePt t="31722" x="8058150" y="895350"/>
          <p14:tracePt t="31733" x="8026400" y="876300"/>
          <p14:tracePt t="31746" x="7931150" y="806450"/>
          <p14:tracePt t="31757" x="7880350" y="774700"/>
          <p14:tracePt t="31761" x="7854950" y="749300"/>
          <p14:tracePt t="31777" x="7823200" y="717550"/>
          <p14:tracePt t="31777" x="7797800" y="692150"/>
          <p14:tracePt t="31789" x="7778750" y="673100"/>
          <p14:tracePt t="31795" x="7753350" y="660400"/>
          <p14:tracePt t="31800" x="7753350" y="641350"/>
          <p14:tracePt t="31815" x="7740650" y="615950"/>
          <p14:tracePt t="31820" x="7740650" y="571500"/>
          <p14:tracePt t="31826" x="7740650" y="527050"/>
          <p14:tracePt t="31840" x="7740650" y="482600"/>
          <p14:tracePt t="31841" x="7766050" y="412750"/>
          <p14:tracePt t="31854" x="7785100" y="336550"/>
          <p14:tracePt t="31859" x="7810500" y="260350"/>
          <p14:tracePt t="31865" x="7823200" y="165100"/>
          <p14:tracePt t="31880" x="7835900" y="88900"/>
          <p14:tracePt t="31880" x="7842250" y="254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7015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of parallel GAs on GPU: Cellular Model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1DF802A-C09D-D64F-9631-C35C8CE93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27010"/>
              </p:ext>
            </p:extLst>
          </p:nvPr>
        </p:nvGraphicFramePr>
        <p:xfrm>
          <a:off x="685800" y="1459230"/>
          <a:ext cx="8229600" cy="3009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850675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467058518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497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Cardenas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Toroidal mesh structure, L5, C9, D17, C25 neighborhoods, gene level granularity, modified order crossover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44477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Pinel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Toroidal mesh structure, gene level granularity, one thread per gene, probabilistic replacement of gene for crossover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06060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Zhao</a:t>
                      </a:r>
                      <a:r>
                        <a:rPr lang="en-US" sz="160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Toroidal, L5 neighborhood, two cut points crossover, gene level granularity, 1D grid, 1D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80661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37A3F4-F20D-9A43-81CF-B4D94CDB6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952750"/>
            <a:ext cx="1664955" cy="7315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374619-F8C2-9B46-AD0B-6CB818221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2"/>
    </mc:Choice>
    <mc:Fallback>
      <p:transition spd="slow" advTm="4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470" x="7734300" y="2800350"/>
          <p14:tracePt t="47470" x="7835900" y="2736850"/>
          <p14:tracePt t="47484" x="8032750" y="2590800"/>
          <p14:tracePt t="47505" x="8191500" y="2501900"/>
          <p14:tracePt t="47516" x="8369300" y="2400300"/>
          <p14:tracePt t="47526" x="8585200" y="2260600"/>
          <p14:tracePt t="47544" x="8820150" y="2108200"/>
          <p14:tracePt t="47544" x="9055100" y="19621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34B8FD4-78BF-914C-B119-7B625A7C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126415"/>
              </p:ext>
            </p:extLst>
          </p:nvPr>
        </p:nvGraphicFramePr>
        <p:xfrm>
          <a:off x="152400" y="1259984"/>
          <a:ext cx="8839200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378">
                  <a:extLst>
                    <a:ext uri="{9D8B030D-6E8A-4147-A177-3AD203B41FA5}">
                      <a16:colId xmlns:a16="http://schemas.microsoft.com/office/drawing/2014/main" val="1133600111"/>
                    </a:ext>
                  </a:extLst>
                </a:gridCol>
                <a:gridCol w="8511822">
                  <a:extLst>
                    <a:ext uri="{9D8B030D-6E8A-4147-A177-3AD203B41FA5}">
                      <a16:colId xmlns:a16="http://schemas.microsoft.com/office/drawing/2014/main" val="3543669055"/>
                    </a:ext>
                  </a:extLst>
                </a:gridCol>
              </a:tblGrid>
              <a:tr h="364466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Zheng, L., Lu, Y., Ding, M., Shen, Y., Guo, M., &amp; Guo, S. (2011). Architecture-based performance evaluation of genetic algorithms on Multi/Many-core Systems. Proceedings of 14th IEEE international conference on computational science and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gineering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(pp. 321–334).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435405"/>
                  </a:ext>
                </a:extLst>
              </a:tr>
              <a:tr h="36446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Debattisti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S.,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Marlat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N.,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Mussi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L., &amp;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Cagnoni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S. (2009). Implementation of a simple genetic algorithm within the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cuda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architecture. In The Genetic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 Evolutionary Computation Conference.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783347"/>
                  </a:ext>
                </a:extLst>
              </a:tr>
              <a:tr h="36446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Oiso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M., Matsumura, Y., Yasuda, T., &amp;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Ohkura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K. (2011). Implementation genetic al-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gorithms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 CUDA environment using data parallelization. The Journal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Tehnički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vjesnik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18(4), 511–517.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652734"/>
                  </a:ext>
                </a:extLst>
              </a:tr>
              <a:tr h="36446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Jaros</a:t>
                      </a: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J. (2012, June). Multi-GPU island-based genetic algorithm for solving the knapsack problem. In </a:t>
                      </a:r>
                      <a:r>
                        <a:rPr lang="en-US" sz="10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2012 IEEE Congress on Evolutionary Computation</a:t>
                      </a: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(pp. 1-8). IEEE.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818591"/>
                  </a:ext>
                </a:extLst>
              </a:tr>
              <a:tr h="50464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Cárdenas,G.E.R.,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Poveda,Ch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,&amp;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Garcıá,O.H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.(2017). A solution for the quadratic assignment problem (QAP) through a parallel genetic algorithm based grid on GPU. Applied Mathematical Sciences, 11(57), 2843–2854.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186235"/>
                  </a:ext>
                </a:extLst>
              </a:tr>
              <a:tr h="50464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Pinel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F.,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Dorronsoro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B., &amp;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Bouvry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P. (2012). Solving very large instances of the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sche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duling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independent tasks problem on the GPU. Journal of Parallel and Distributed Computing, 16, 1–3.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950154"/>
                  </a:ext>
                </a:extLst>
              </a:tr>
              <a:tr h="50464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Zhao, Y., Chen, L.,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Xie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G., Zhao, J., &amp; Ding, J. (2018). GPU implementation of a cellular genetic algorithm for scheduling dependent tasks of physical system simulation programs. Journal of Combinatorial Optimization, 35(1), 293–317.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16673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431C05-AC73-A640-8341-0E1173E5B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1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"/>
    </mc:Choice>
    <mc:Fallback>
      <p:transition spd="slow" advTm="3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FC9084-4BD3-2548-BD8E-B8146440BF24}"/>
              </a:ext>
            </a:extLst>
          </p:cNvPr>
          <p:cNvSpPr txBox="1"/>
          <p:nvPr/>
        </p:nvSpPr>
        <p:spPr>
          <a:xfrm>
            <a:off x="2057400" y="2092515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2DE465-F2F7-4B43-88AA-2139B5E9BA7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B9254E-75C0-F54C-9834-64E610C13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4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1"/>
    </mc:Choice>
    <mc:Fallback>
      <p:transition spd="slow" advTm="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Review Paper 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Genetic Algorithm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Parallel GA models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Principles for optimizing GPU implementation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Application of GPU architecture for various parallel GA models – Review of various papers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 ft view of the Presentation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B4A1BC-0F90-DA4A-AC40-045936853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5"/>
    </mc:Choice>
    <mc:Fallback>
      <p:transition spd="slow" advTm="37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Search Heuristic – Fittest Individual Selected for Reproduction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Five Key Component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Initial Population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Fitness Function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Selection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Crossover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Mutation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Genetic Algorithm?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2C460E7-89D7-C847-95B9-A913823E4112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1653E-9FD9-8B4A-9879-4E77EC48F350}"/>
              </a:ext>
            </a:extLst>
          </p:cNvPr>
          <p:cNvSpPr txBox="1"/>
          <p:nvPr/>
        </p:nvSpPr>
        <p:spPr>
          <a:xfrm>
            <a:off x="152400" y="4248150"/>
            <a:ext cx="899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/introduction-to-genetic-algorithms-including-example-code-e396e98d8bf3</a:t>
            </a:r>
          </a:p>
        </p:txBody>
      </p:sp>
      <p:pic>
        <p:nvPicPr>
          <p:cNvPr id="6" name="Picture 5" descr="Text, shape, rectangle&#10;&#10;Description automatically generated">
            <a:extLst>
              <a:ext uri="{FF2B5EF4-FFF2-40B4-BE49-F238E27FC236}">
                <a16:creationId xmlns:a16="http://schemas.microsoft.com/office/drawing/2014/main" id="{D7CFCAA1-C899-3047-908F-D4133C074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880" y="1832103"/>
            <a:ext cx="3530600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F28D8-20AC-4843-88D3-134A71F9F5F0}"/>
              </a:ext>
            </a:extLst>
          </p:cNvPr>
          <p:cNvSpPr/>
          <p:nvPr/>
        </p:nvSpPr>
        <p:spPr bwMode="auto">
          <a:xfrm>
            <a:off x="1371600" y="2219416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943D5-F3FA-A449-9901-373BEF385357}"/>
              </a:ext>
            </a:extLst>
          </p:cNvPr>
          <p:cNvSpPr/>
          <p:nvPr/>
        </p:nvSpPr>
        <p:spPr bwMode="auto">
          <a:xfrm>
            <a:off x="1371600" y="2589129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A4F01-FAA8-054B-9475-B64CBC690E85}"/>
              </a:ext>
            </a:extLst>
          </p:cNvPr>
          <p:cNvSpPr/>
          <p:nvPr/>
        </p:nvSpPr>
        <p:spPr bwMode="auto">
          <a:xfrm>
            <a:off x="1371600" y="2958842"/>
            <a:ext cx="8382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2169BB-AC94-9C4F-94C9-2A513A177D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437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30"/>
    </mc:Choice>
    <mc:Fallback>
      <p:transition spd="slow" advTm="88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/>
      <p:bldP spid="7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Search Heuristic – Fittest Individual Selected for Reproduction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Five Key Component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Initial Population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Fitness Function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Selection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Crossover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Mutation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Genetic Algorithm?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2C460E7-89D7-C847-95B9-A913823E4112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1653E-9FD9-8B4A-9879-4E77EC48F350}"/>
              </a:ext>
            </a:extLst>
          </p:cNvPr>
          <p:cNvSpPr txBox="1"/>
          <p:nvPr/>
        </p:nvSpPr>
        <p:spPr>
          <a:xfrm>
            <a:off x="152400" y="4248150"/>
            <a:ext cx="899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/introduction-to-genetic-algorithms-including-example-code-e396e98d8bf3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F28D8-20AC-4843-88D3-134A71F9F5F0}"/>
              </a:ext>
            </a:extLst>
          </p:cNvPr>
          <p:cNvSpPr/>
          <p:nvPr/>
        </p:nvSpPr>
        <p:spPr bwMode="auto">
          <a:xfrm>
            <a:off x="1371600" y="2219416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943D5-F3FA-A449-9901-373BEF385357}"/>
              </a:ext>
            </a:extLst>
          </p:cNvPr>
          <p:cNvSpPr/>
          <p:nvPr/>
        </p:nvSpPr>
        <p:spPr bwMode="auto">
          <a:xfrm>
            <a:off x="1371600" y="2589129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A4F01-FAA8-054B-9475-B64CBC690E85}"/>
              </a:ext>
            </a:extLst>
          </p:cNvPr>
          <p:cNvSpPr/>
          <p:nvPr/>
        </p:nvSpPr>
        <p:spPr bwMode="auto">
          <a:xfrm>
            <a:off x="1371600" y="2958842"/>
            <a:ext cx="8382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5BCC9F42-C984-464F-BF75-F4AE911E9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0279"/>
            <a:ext cx="2070100" cy="19177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EA54D2D0-A59F-9141-8BDA-B1B7FE034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13841"/>
            <a:ext cx="1968500" cy="1168400"/>
          </a:xfrm>
          <a:prstGeom prst="rect">
            <a:avLst/>
          </a:prstGeom>
        </p:spPr>
      </p:pic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1551272-FE85-BA48-B904-2CC7FFE70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79626"/>
            <a:ext cx="1968500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CAB70C-5DA3-034D-AFB2-F0FDB2D6F1AD}"/>
              </a:ext>
            </a:extLst>
          </p:cNvPr>
          <p:cNvSpPr/>
          <p:nvPr/>
        </p:nvSpPr>
        <p:spPr bwMode="auto">
          <a:xfrm>
            <a:off x="1356360" y="3349605"/>
            <a:ext cx="92964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2DCF626-1C30-5D44-9B5C-FE8C86902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20"/>
    </mc:Choice>
    <mc:Fallback>
      <p:transition spd="slow" advTm="48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37" x="1244600" y="3486150"/>
          <p14:tracePt t="17290" x="2679700" y="5022850"/>
          <p14:tracePt t="17298" x="2901950" y="4895850"/>
          <p14:tracePt t="17303" x="3168650" y="4737100"/>
          <p14:tracePt t="17311" x="3441700" y="4572000"/>
          <p14:tracePt t="17326" x="3778250" y="4368800"/>
          <p14:tracePt t="17326" x="4121150" y="4159250"/>
          <p14:tracePt t="17335" x="4502150" y="3930650"/>
          <p14:tracePt t="17342" x="4908550" y="3695700"/>
          <p14:tracePt t="17359" x="5702300" y="3225800"/>
          <p14:tracePt t="17368" x="6051550" y="3022600"/>
          <p14:tracePt t="17373" x="6172200" y="2946400"/>
          <p14:tracePt t="17389" x="6419850" y="2787650"/>
          <p14:tracePt t="17389" x="6508750" y="2736850"/>
          <p14:tracePt t="17397" x="6654800" y="2622550"/>
          <p14:tracePt t="17406" x="6692900" y="2590800"/>
          <p14:tracePt t="17413" x="6769100" y="2546350"/>
          <p14:tracePt t="17423" x="6813550" y="2489200"/>
          <p14:tracePt t="17429" x="6832600" y="2463800"/>
          <p14:tracePt t="17437" x="6858000" y="2451100"/>
          <p14:tracePt t="17445" x="6858000" y="2444750"/>
          <p14:tracePt t="17456" x="6858000" y="2432050"/>
          <p14:tracePt t="17461" x="6858000" y="2419350"/>
          <p14:tracePt t="17485" x="6845300" y="2406650"/>
          <p14:tracePt t="17493" x="6788150" y="2400300"/>
          <p14:tracePt t="17501" x="6756400" y="2387600"/>
          <p14:tracePt t="17509" x="6737350" y="2387600"/>
          <p14:tracePt t="17520" x="6699250" y="2374900"/>
          <p14:tracePt t="17525" x="6667500" y="2374900"/>
          <p14:tracePt t="17534" x="6642100" y="2362200"/>
          <p14:tracePt t="17541" x="6635750" y="2362200"/>
          <p14:tracePt t="17557" x="6623050" y="2355850"/>
          <p14:tracePt t="17565" x="6610350" y="2355850"/>
          <p14:tracePt t="17597" x="6610350" y="2343150"/>
          <p14:tracePt t="17613" x="6623050" y="2343150"/>
          <p14:tracePt t="17623" x="6667500" y="2317750"/>
          <p14:tracePt t="17629" x="6711950" y="2298700"/>
          <p14:tracePt t="17637" x="6756400" y="2286000"/>
          <p14:tracePt t="17644" x="6781800" y="2273300"/>
          <p14:tracePt t="17656" x="6813550" y="2254250"/>
          <p14:tracePt t="17661" x="6845300" y="2241550"/>
          <p14:tracePt t="17668" x="6858000" y="2241550"/>
          <p14:tracePt t="17676" x="6883400" y="2216150"/>
          <p14:tracePt t="17692" x="6889750" y="2216150"/>
          <p14:tracePt t="17701" x="6889750" y="2209800"/>
          <p14:tracePt t="17748" x="6883400" y="2209800"/>
          <p14:tracePt t="17756" x="6870700" y="2209800"/>
          <p14:tracePt t="17773" x="6858000" y="2209800"/>
          <p14:tracePt t="17796" x="6845300" y="2209800"/>
          <p14:tracePt t="17883" x="6858000" y="2209800"/>
          <p14:tracePt t="17923" x="6870700" y="2209800"/>
          <p14:tracePt t="17955" x="6883400" y="2209800"/>
          <p14:tracePt t="17979" x="6889750" y="2209800"/>
          <p14:tracePt t="17987" x="6902450" y="2209800"/>
          <p14:tracePt t="17995" x="6915150" y="2209800"/>
          <p14:tracePt t="18011" x="6934200" y="2209800"/>
          <p14:tracePt t="18024" x="6934200" y="2197100"/>
          <p14:tracePt t="18027" x="6946900" y="2197100"/>
          <p14:tracePt t="18035" x="6959600" y="2197100"/>
          <p14:tracePt t="18057" x="6972300" y="2184400"/>
          <p14:tracePt t="18067" x="6978650" y="2184400"/>
          <p14:tracePt t="18091" x="6978650" y="2171700"/>
          <p14:tracePt t="18194" x="6978650" y="2184400"/>
          <p14:tracePt t="18226" x="6991350" y="2197100"/>
          <p14:tracePt t="18242" x="7004050" y="2209800"/>
          <p14:tracePt t="18253" x="7016750" y="2216150"/>
          <p14:tracePt t="18258" x="7016750" y="2228850"/>
          <p14:tracePt t="18267" x="7035800" y="2241550"/>
          <p14:tracePt t="18274" x="7048500" y="2260600"/>
          <p14:tracePt t="18291" x="7080250" y="2298700"/>
          <p14:tracePt t="18298" x="7092950" y="2311400"/>
          <p14:tracePt t="18306" x="7105650" y="2330450"/>
          <p14:tracePt t="18321" x="7118350" y="2355850"/>
          <p14:tracePt t="18323" x="7124700" y="2362200"/>
          <p14:tracePt t="18330" x="7137400" y="2387600"/>
          <p14:tracePt t="18338" x="7150100" y="2400300"/>
          <p14:tracePt t="18346" x="7150100" y="2406650"/>
          <p14:tracePt t="18356" x="7162800" y="2419350"/>
          <p14:tracePt t="18370" x="7169150" y="2432050"/>
          <p14:tracePt t="18389" x="7169150" y="2444750"/>
          <p14:tracePt t="18401" x="7181850" y="2444750"/>
          <p14:tracePt t="18521" x="7169150" y="2432050"/>
          <p14:tracePt t="18529" x="7162800" y="2432050"/>
          <p14:tracePt t="18537" x="7150100" y="2419350"/>
          <p14:tracePt t="18545" x="7124700" y="2406650"/>
          <p14:tracePt t="18553" x="7118350" y="2387600"/>
          <p14:tracePt t="18561" x="7105650" y="2374900"/>
          <p14:tracePt t="18573" x="7080250" y="2362200"/>
          <p14:tracePt t="18577" x="7073900" y="2343150"/>
          <p14:tracePt t="18585" x="7048500" y="2330450"/>
          <p14:tracePt t="18593" x="7023100" y="2311400"/>
          <p14:tracePt t="18607" x="7016750" y="2286000"/>
          <p14:tracePt t="18609" x="7004050" y="2260600"/>
          <p14:tracePt t="18617" x="6991350" y="2254250"/>
          <p14:tracePt t="18625" x="6978650" y="2216150"/>
          <p14:tracePt t="18640" x="6972300" y="2197100"/>
          <p14:tracePt t="18641" x="6959600" y="2171700"/>
          <p14:tracePt t="18651" x="6946900" y="2152650"/>
          <p14:tracePt t="18657" x="6934200" y="2127250"/>
          <p14:tracePt t="18665" x="6927850" y="2095500"/>
          <p14:tracePt t="18673" x="6927850" y="2070100"/>
          <p14:tracePt t="18681" x="6915150" y="2051050"/>
          <p14:tracePt t="18689" x="6902450" y="2025650"/>
          <p14:tracePt t="18696" x="6902450" y="2019300"/>
          <p14:tracePt t="18707" x="6889750" y="1993900"/>
          <p14:tracePt t="18712" x="6889750" y="1981200"/>
          <p14:tracePt t="18720" x="6883400" y="1962150"/>
          <p14:tracePt t="18728" x="6883400" y="1949450"/>
          <p14:tracePt t="18740" x="6858000" y="1930400"/>
          <p14:tracePt t="18744" x="6845300" y="1917700"/>
          <p14:tracePt t="18752" x="6826250" y="1879600"/>
          <p14:tracePt t="18760" x="6813550" y="1873250"/>
          <p14:tracePt t="18773" x="6781800" y="1847850"/>
          <p14:tracePt t="18776" x="6769100" y="1828800"/>
          <p14:tracePt t="18784" x="6737350" y="1816100"/>
          <p14:tracePt t="18792" x="6711950" y="1790700"/>
          <p14:tracePt t="18804" x="6692900" y="1771650"/>
          <p14:tracePt t="18808" x="6654800" y="1758950"/>
          <p14:tracePt t="18816" x="6623050" y="1739900"/>
          <p14:tracePt t="18824" x="6610350" y="1727200"/>
          <p14:tracePt t="18837" x="6578600" y="1714500"/>
          <p14:tracePt t="18840" x="6553200" y="1701800"/>
          <p14:tracePt t="18850" x="6534150" y="1689100"/>
          <p14:tracePt t="18856" x="6508750" y="1682750"/>
          <p14:tracePt t="18870" x="6502400" y="1682750"/>
          <p14:tracePt t="18872" x="6477000" y="1670050"/>
          <p14:tracePt t="18883" x="6464300" y="1657350"/>
          <p14:tracePt t="18888" x="6445250" y="1657350"/>
          <p14:tracePt t="18903" x="6419850" y="1644650"/>
          <p14:tracePt t="18905" x="6407150" y="1644650"/>
          <p14:tracePt t="18916" x="6388100" y="1638300"/>
          <p14:tracePt t="18920" x="6362700" y="1638300"/>
          <p14:tracePt t="18937" x="6330950" y="1625600"/>
          <p14:tracePt t="18944" x="6299200" y="1625600"/>
          <p14:tracePt t="18952" x="6273800" y="1625600"/>
          <p14:tracePt t="18960" x="6254750" y="1625600"/>
          <p14:tracePt t="18970" x="6229350" y="1625600"/>
          <p14:tracePt t="18975" x="6184900" y="1625600"/>
          <p14:tracePt t="18983" x="6172200" y="1625600"/>
          <p14:tracePt t="18991" x="6140450" y="1625600"/>
          <p14:tracePt t="19003" x="6121400" y="1625600"/>
          <p14:tracePt t="19007" x="6096000" y="1625600"/>
          <p14:tracePt t="19016" x="6083300" y="1625600"/>
          <p14:tracePt t="19023" x="6064250" y="1625600"/>
          <p14:tracePt t="19036" x="6051550" y="1625600"/>
          <p14:tracePt t="19047" x="6038850" y="1625600"/>
          <p14:tracePt t="19071" x="6026150" y="1625600"/>
          <p14:tracePt t="19079" x="6019800" y="1625600"/>
          <p14:tracePt t="19087" x="6007100" y="1625600"/>
          <p14:tracePt t="19095" x="5981700" y="1638300"/>
          <p14:tracePt t="19103" x="5975350" y="1657350"/>
          <p14:tracePt t="19111" x="5949950" y="1682750"/>
          <p14:tracePt t="19119" x="5930900" y="1714500"/>
          <p14:tracePt t="19127" x="5892800" y="1746250"/>
          <p14:tracePt t="19137" x="5873750" y="1771650"/>
          <p14:tracePt t="19143" x="5848350" y="1816100"/>
          <p14:tracePt t="19151" x="5848350" y="1828800"/>
          <p14:tracePt t="19159" x="5816600" y="1892300"/>
          <p14:tracePt t="19170" x="5816600" y="1905000"/>
          <p14:tracePt t="19175" x="5791200" y="1936750"/>
          <p14:tracePt t="19183" x="5784850" y="1993900"/>
          <p14:tracePt t="19191" x="5784850" y="2019300"/>
          <p14:tracePt t="19203" x="5772150" y="2070100"/>
          <p14:tracePt t="19207" x="5759450" y="2108200"/>
          <p14:tracePt t="19215" x="5759450" y="2127250"/>
          <p14:tracePt t="19223" x="5759450" y="2152650"/>
          <p14:tracePt t="19230" x="5759450" y="2184400"/>
          <p14:tracePt t="19238" x="5759450" y="2216150"/>
          <p14:tracePt t="19246" x="5759450" y="2241550"/>
          <p14:tracePt t="19254" x="5759450" y="2273300"/>
          <p14:tracePt t="19262" x="5772150" y="2286000"/>
          <p14:tracePt t="19271" x="5791200" y="2311400"/>
          <p14:tracePt t="19278" x="5791200" y="2317750"/>
          <p14:tracePt t="19286" x="5803900" y="2330450"/>
          <p14:tracePt t="19294" x="5816600" y="2343150"/>
          <p14:tracePt t="19303" x="5829300" y="2355850"/>
          <p14:tracePt t="19310" x="5835650" y="2362200"/>
          <p14:tracePt t="19318" x="5848350" y="2362200"/>
          <p14:tracePt t="19326" x="5861050" y="2374900"/>
          <p14:tracePt t="19337" x="5873750" y="2374900"/>
          <p14:tracePt t="19342" x="5880100" y="2374900"/>
          <p14:tracePt t="19350" x="5905500" y="2387600"/>
          <p14:tracePt t="19358" x="5918200" y="2387600"/>
          <p14:tracePt t="19370" x="5930900" y="2387600"/>
          <p14:tracePt t="19374" x="5937250" y="2400300"/>
          <p14:tracePt t="19383" x="5962650" y="2400300"/>
          <p14:tracePt t="19390" x="5975350" y="2400300"/>
          <p14:tracePt t="19403" x="5981700" y="2400300"/>
          <p14:tracePt t="19406" x="5994400" y="2400300"/>
          <p14:tracePt t="19416" x="6007100" y="2400300"/>
          <p14:tracePt t="19422" x="6019800" y="2400300"/>
          <p14:tracePt t="19436" x="6026150" y="2400300"/>
          <p14:tracePt t="19438" x="6038850" y="2400300"/>
          <p14:tracePt t="19454" x="6051550" y="2400300"/>
          <p14:tracePt t="19477" x="6064250" y="2400300"/>
          <p14:tracePt t="19493" x="6064250" y="2387600"/>
          <p14:tracePt t="19550" x="6064250" y="2374900"/>
          <p14:tracePt t="19597" x="6064250" y="2362200"/>
          <p14:tracePt t="19613" x="6070600" y="2362200"/>
          <p14:tracePt t="19629" x="6070600" y="2355850"/>
          <p14:tracePt t="19645" x="6070600" y="2343150"/>
          <p14:tracePt t="19653" x="6083300" y="2343150"/>
          <p14:tracePt t="19661" x="6083300" y="2330450"/>
          <p14:tracePt t="19669" x="6083300" y="2317750"/>
          <p14:tracePt t="19677" x="6083300" y="2311400"/>
          <p14:tracePt t="19693" x="6096000" y="2298700"/>
          <p14:tracePt t="19701" x="6096000" y="2286000"/>
          <p14:tracePt t="19720" x="6096000" y="2273300"/>
          <p14:tracePt t="19733" x="6096000" y="2260600"/>
          <p14:tracePt t="19757" x="6096000" y="2254250"/>
          <p14:tracePt t="19844" x="6096000" y="2260600"/>
          <p14:tracePt t="19852" x="6096000" y="2286000"/>
          <p14:tracePt t="19860" x="6096000" y="2298700"/>
          <p14:tracePt t="19868" x="6096000" y="2330450"/>
          <p14:tracePt t="19876" x="6096000" y="2343150"/>
          <p14:tracePt t="19884" x="6108700" y="2387600"/>
          <p14:tracePt t="19892" x="6108700" y="2432050"/>
          <p14:tracePt t="19903" x="6121400" y="2463800"/>
          <p14:tracePt t="19908" x="6121400" y="2520950"/>
          <p14:tracePt t="19916" x="6127750" y="2565400"/>
          <p14:tracePt t="19924" x="6127750" y="2622550"/>
          <p14:tracePt t="19936" x="6140450" y="2679700"/>
          <p14:tracePt t="19940" x="6153150" y="2743200"/>
          <p14:tracePt t="19948" x="6165850" y="2800350"/>
          <p14:tracePt t="19956" x="6165850" y="2870200"/>
          <p14:tracePt t="19964" x="6172200" y="2927350"/>
          <p14:tracePt t="19972" x="6184900" y="2978150"/>
          <p14:tracePt t="19980" x="6197600" y="3016250"/>
          <p14:tracePt t="19988" x="6197600" y="3048000"/>
          <p14:tracePt t="19996" x="6210300" y="3092450"/>
          <p14:tracePt t="20004" x="6210300" y="3117850"/>
          <p14:tracePt t="20011" x="6210300" y="3136900"/>
          <p14:tracePt t="20020" x="6216650" y="3149600"/>
          <p14:tracePt t="20027" x="6216650" y="3168650"/>
          <p14:tracePt t="20043" x="6216650" y="3181350"/>
          <p14:tracePt t="20059" x="6229350" y="3181350"/>
          <p14:tracePt t="20070" x="6229350" y="3194050"/>
          <p14:tracePt t="20211" x="6254750" y="3194050"/>
          <p14:tracePt t="20219" x="6261100" y="3194050"/>
          <p14:tracePt t="20227" x="6286500" y="3206750"/>
          <p14:tracePt t="20235" x="6311900" y="3213100"/>
          <p14:tracePt t="20243" x="6330950" y="3225800"/>
          <p14:tracePt t="20253" x="6362700" y="3238500"/>
          <p14:tracePt t="20258" x="6400800" y="3263900"/>
          <p14:tracePt t="20267" x="6407150" y="3270250"/>
          <p14:tracePt t="20274" x="6445250" y="3282950"/>
          <p14:tracePt t="20287" x="6464300" y="3295650"/>
          <p14:tracePt t="20291" x="6489700" y="3308350"/>
          <p14:tracePt t="20298" x="6521450" y="3327400"/>
          <p14:tracePt t="20306" x="6534150" y="3340100"/>
          <p14:tracePt t="20314" x="6553200" y="3352800"/>
          <p14:tracePt t="20322" x="6578600" y="3371850"/>
          <p14:tracePt t="20330" x="6597650" y="3384550"/>
          <p14:tracePt t="20338" x="6635750" y="3403600"/>
          <p14:tracePt t="20346" x="6667500" y="3429000"/>
          <p14:tracePt t="20354" x="6680200" y="3429000"/>
          <p14:tracePt t="20362" x="6711950" y="3454400"/>
          <p14:tracePt t="20370" x="6737350" y="3460750"/>
          <p14:tracePt t="20378" x="6756400" y="3473450"/>
          <p14:tracePt t="20387" x="6781800" y="3486150"/>
          <p14:tracePt t="20394" x="6800850" y="3498850"/>
          <p14:tracePt t="20402" x="6826250" y="3505200"/>
          <p14:tracePt t="20410" x="6832600" y="3505200"/>
          <p14:tracePt t="20420" x="6845300" y="3517900"/>
          <p14:tracePt t="20426" x="6858000" y="3517900"/>
          <p14:tracePt t="20434" x="6870700" y="3517900"/>
          <p14:tracePt t="20442" x="6883400" y="3517900"/>
          <p14:tracePt t="20454" x="6889750" y="3530600"/>
          <p14:tracePt t="20458" x="6902450" y="3530600"/>
          <p14:tracePt t="20467" x="6927850" y="3530600"/>
          <p14:tracePt t="20474" x="6946900" y="3530600"/>
          <p14:tracePt t="20486" x="6972300" y="3530600"/>
          <p14:tracePt t="20490" x="7004050" y="3530600"/>
          <p14:tracePt t="20500" x="7048500" y="3505200"/>
          <p14:tracePt t="20506" x="7092950" y="3498850"/>
          <p14:tracePt t="20520" x="7124700" y="3473450"/>
          <p14:tracePt t="20522" x="7150100" y="3473450"/>
          <p14:tracePt t="20533" x="7181850" y="3454400"/>
          <p14:tracePt t="20537" x="7207250" y="3429000"/>
          <p14:tracePt t="20553" x="7226300" y="3416300"/>
          <p14:tracePt t="20553" x="7239000" y="3403600"/>
          <p14:tracePt t="20561" x="7251700" y="3397250"/>
          <p14:tracePt t="20569" x="7251700" y="3384550"/>
          <p14:tracePt t="20577" x="7264400" y="3371850"/>
          <p14:tracePt t="20587" x="7264400" y="3359150"/>
          <p14:tracePt t="20593" x="7264400" y="3352800"/>
          <p14:tracePt t="20601" x="7270750" y="3340100"/>
          <p14:tracePt t="20609" x="7270750" y="3327400"/>
          <p14:tracePt t="20625" x="7270750" y="3314700"/>
          <p14:tracePt t="20633" x="7270750" y="3308350"/>
          <p14:tracePt t="20641" x="7270750" y="3295650"/>
          <p14:tracePt t="20657" x="7270750" y="3282950"/>
          <p14:tracePt t="20665" x="7270750" y="3270250"/>
          <p14:tracePt t="20673" x="7270750" y="3263900"/>
          <p14:tracePt t="20681" x="7270750" y="3251200"/>
          <p14:tracePt t="20689" x="7270750" y="3238500"/>
          <p14:tracePt t="20697" x="7270750" y="3225800"/>
          <p14:tracePt t="20713" x="7270750" y="3206750"/>
          <p14:tracePt t="20721" x="7270750" y="3194050"/>
          <p14:tracePt t="20729" x="7270750" y="3168650"/>
          <p14:tracePt t="20737" x="7283450" y="3136900"/>
          <p14:tracePt t="20745" x="7283450" y="3117850"/>
          <p14:tracePt t="20753" x="7296150" y="3079750"/>
          <p14:tracePt t="20760" x="7308850" y="3048000"/>
          <p14:tracePt t="20769" x="7327900" y="3016250"/>
          <p14:tracePt t="20776" x="7340600" y="2971800"/>
          <p14:tracePt t="20787" x="7353300" y="2959100"/>
          <p14:tracePt t="20792" x="7372350" y="2927350"/>
          <p14:tracePt t="20800" x="7397750" y="2889250"/>
          <p14:tracePt t="20808" x="7404100" y="2857500"/>
          <p14:tracePt t="20820" x="7416800" y="2832100"/>
          <p14:tracePt t="20825" x="7429500" y="2813050"/>
          <p14:tracePt t="20833" x="7442200" y="2781300"/>
          <p14:tracePt t="20840" x="7454900" y="2755900"/>
          <p14:tracePt t="20848" x="7454900" y="2743200"/>
          <p14:tracePt t="20856" x="7454900" y="2724150"/>
          <p14:tracePt t="20864" x="7461250" y="2698750"/>
          <p14:tracePt t="20872" x="7461250" y="2692400"/>
          <p14:tracePt t="20880" x="7461250" y="2679700"/>
          <p14:tracePt t="20888" x="7461250" y="2667000"/>
          <p14:tracePt t="20904" x="7461250" y="2654300"/>
          <p14:tracePt t="20912" x="7454900" y="2641600"/>
          <p14:tracePt t="20920" x="7442200" y="2635250"/>
          <p14:tracePt t="20928" x="7429500" y="2622550"/>
          <p14:tracePt t="20936" x="7416800" y="2609850"/>
          <p14:tracePt t="20944" x="7404100" y="2597150"/>
          <p14:tracePt t="20954" x="7397750" y="2590800"/>
          <p14:tracePt t="20960" x="7385050" y="2578100"/>
          <p14:tracePt t="20968" x="7372350" y="2565400"/>
          <p14:tracePt t="20976" x="7359650" y="2552700"/>
          <p14:tracePt t="20987" x="7353300" y="2546350"/>
          <p14:tracePt t="20992" x="7353300" y="2533650"/>
          <p14:tracePt t="21000" x="7340600" y="2520950"/>
          <p14:tracePt t="21020" x="7327900" y="2508250"/>
          <p14:tracePt t="21024" x="7327900" y="2501900"/>
          <p14:tracePt t="21032" x="7327900" y="2476500"/>
          <p14:tracePt t="21040" x="7315200" y="2463800"/>
          <p14:tracePt t="21051" x="7315200" y="2451100"/>
          <p14:tracePt t="21056" x="7308850" y="2432050"/>
          <p14:tracePt t="21063" x="7308850" y="2419350"/>
          <p14:tracePt t="21071" x="7296150" y="2400300"/>
          <p14:tracePt t="21079" x="7296150" y="2387600"/>
          <p14:tracePt t="21088" x="7296150" y="2362200"/>
          <p14:tracePt t="21095" x="7283450" y="2343150"/>
          <p14:tracePt t="21103" x="7283450" y="2311400"/>
          <p14:tracePt t="21111" x="7270750" y="2286000"/>
          <p14:tracePt t="21120" x="7270750" y="2241550"/>
          <p14:tracePt t="21127" x="7270750" y="2216150"/>
          <p14:tracePt t="21135" x="7270750" y="2184400"/>
          <p14:tracePt t="21143" x="7270750" y="2139950"/>
          <p14:tracePt t="21153" x="7270750" y="2108200"/>
          <p14:tracePt t="21159" x="7270750" y="2070100"/>
          <p14:tracePt t="21167" x="7270750" y="2025650"/>
          <p14:tracePt t="21175" x="7270750" y="2006600"/>
          <p14:tracePt t="21187" x="7270750" y="1974850"/>
          <p14:tracePt t="21191" x="7270750" y="1917700"/>
          <p14:tracePt t="21200" x="7270750" y="1892300"/>
          <p14:tracePt t="21207" x="7270750" y="1860550"/>
          <p14:tracePt t="21220" x="7270750" y="1828800"/>
          <p14:tracePt t="21223" x="7270750" y="1803400"/>
          <p14:tracePt t="21233" x="7270750" y="1784350"/>
          <p14:tracePt t="21239" x="7270750" y="1746250"/>
          <p14:tracePt t="21253" x="7270750" y="1739900"/>
          <p14:tracePt t="21255" x="7270750" y="1714500"/>
          <p14:tracePt t="21266" x="7270750" y="1701800"/>
          <p14:tracePt t="21271" x="7270750" y="1689100"/>
          <p14:tracePt t="21287" x="7270750" y="1682750"/>
          <p14:tracePt t="21295" x="7264400" y="1682750"/>
          <p14:tracePt t="21302" x="7264400" y="1670050"/>
          <p14:tracePt t="21350" x="7264400" y="1682750"/>
          <p14:tracePt t="21358" x="7264400" y="1701800"/>
          <p14:tracePt t="21367" x="7264400" y="1714500"/>
          <p14:tracePt t="21374" x="7270750" y="1746250"/>
          <p14:tracePt t="21387" x="7270750" y="1771650"/>
          <p14:tracePt t="21390" x="7283450" y="1816100"/>
          <p14:tracePt t="21398" x="7296150" y="1860550"/>
          <p14:tracePt t="21406" x="7308850" y="1917700"/>
          <p14:tracePt t="21417" x="7315200" y="1974850"/>
          <p14:tracePt t="21422" x="7327900" y="2051050"/>
          <p14:tracePt t="21430" x="7340600" y="2127250"/>
          <p14:tracePt t="21438" x="7340600" y="2209800"/>
          <p14:tracePt t="21446" x="7353300" y="2273300"/>
          <p14:tracePt t="21454" x="7353300" y="2355850"/>
          <p14:tracePt t="21462" x="7353300" y="2444750"/>
          <p14:tracePt t="21470" x="7353300" y="2533650"/>
          <p14:tracePt t="21478" x="7353300" y="2597150"/>
          <p14:tracePt t="21487" x="7353300" y="2679700"/>
          <p14:tracePt t="21494" x="7340600" y="2736850"/>
          <p14:tracePt t="21502" x="7327900" y="2768600"/>
          <p14:tracePt t="21510" x="7315200" y="2813050"/>
          <p14:tracePt t="21520" x="7308850" y="2844800"/>
          <p14:tracePt t="21526" x="7296150" y="2882900"/>
          <p14:tracePt t="21534" x="7283450" y="2914650"/>
          <p14:tracePt t="21542" x="7283450" y="2927350"/>
          <p14:tracePt t="21553" x="7270750" y="2933700"/>
          <p14:tracePt t="21558" x="7270750" y="2946400"/>
          <p14:tracePt t="21574" x="7270750" y="2959100"/>
          <p14:tracePt t="21661" x="7270750" y="2946400"/>
          <p14:tracePt t="21701" x="7270750" y="2933700"/>
          <p14:tracePt t="21916" x="7283450" y="2933700"/>
          <p14:tracePt t="27100" x="7270750" y="2933700"/>
          <p14:tracePt t="27109" x="7251700" y="2933700"/>
          <p14:tracePt t="27118" x="7239000" y="2933700"/>
          <p14:tracePt t="27124" x="7207250" y="2933700"/>
          <p14:tracePt t="27139" x="7169150" y="2933700"/>
          <p14:tracePt t="27140" x="7150100" y="2927350"/>
          <p14:tracePt t="27148" x="7118350" y="2927350"/>
          <p14:tracePt t="27156" x="7080250" y="2927350"/>
          <p14:tracePt t="27164" x="7073900" y="2927350"/>
          <p14:tracePt t="27174" x="7048500" y="2927350"/>
          <p14:tracePt t="27180" x="7023100" y="2927350"/>
          <p14:tracePt t="27188" x="7016750" y="2927350"/>
          <p14:tracePt t="27196" x="7004050" y="2927350"/>
          <p14:tracePt t="27212" x="6991350" y="2927350"/>
          <p14:tracePt t="27228" x="6978650" y="2927350"/>
          <p14:tracePt t="27260" x="6972300" y="2933700"/>
          <p14:tracePt t="27271" x="6972300" y="2946400"/>
          <p14:tracePt t="27284" x="6959600" y="2959100"/>
          <p14:tracePt t="27292" x="6959600" y="2971800"/>
          <p14:tracePt t="27309" x="6959600" y="2990850"/>
          <p14:tracePt t="27324" x="6959600" y="3003550"/>
          <p14:tracePt t="27332" x="6959600" y="3016250"/>
          <p14:tracePt t="27341" x="6959600" y="3022600"/>
          <p14:tracePt t="27356" x="6959600" y="3035300"/>
          <p14:tracePt t="27363" x="6959600" y="3048000"/>
          <p14:tracePt t="27374" x="6959600" y="3060700"/>
          <p14:tracePt t="27388" x="6959600" y="3073400"/>
          <p14:tracePt t="27395" x="6959600" y="3079750"/>
          <p14:tracePt t="27407" x="6959600" y="3092450"/>
          <p14:tracePt t="27411" x="6959600" y="3105150"/>
          <p14:tracePt t="27419" x="6959600" y="3117850"/>
          <p14:tracePt t="27427" x="6959600" y="3124200"/>
          <p14:tracePt t="27440" x="6959600" y="3136900"/>
          <p14:tracePt t="27443" x="6959600" y="3149600"/>
          <p14:tracePt t="27451" x="6959600" y="3162300"/>
          <p14:tracePt t="27474" x="6959600" y="3181350"/>
          <p14:tracePt t="27475" x="6959600" y="3194050"/>
          <p14:tracePt t="27484" x="6959600" y="3213100"/>
          <p14:tracePt t="27491" x="6959600" y="3225800"/>
          <p14:tracePt t="27504" x="6959600" y="3238500"/>
          <p14:tracePt t="27507" x="6959600" y="3263900"/>
          <p14:tracePt t="27515" x="6959600" y="3282950"/>
          <p14:tracePt t="27523" x="6959600" y="3308350"/>
          <p14:tracePt t="27531" x="6959600" y="3327400"/>
          <p14:tracePt t="27540" x="6959600" y="3340100"/>
          <p14:tracePt t="27547" x="6959600" y="3359150"/>
          <p14:tracePt t="27555" x="6959600" y="3384550"/>
          <p14:tracePt t="27563" x="6959600" y="3403600"/>
          <p14:tracePt t="27574" x="6959600" y="3416300"/>
          <p14:tracePt t="27579" x="6959600" y="3429000"/>
          <p14:tracePt t="27587" x="6959600" y="3454400"/>
          <p14:tracePt t="27595" x="6959600" y="3460750"/>
          <p14:tracePt t="27607" x="6959600" y="3473450"/>
          <p14:tracePt t="27610" x="6972300" y="3473450"/>
          <p14:tracePt t="27618" x="6972300" y="3486150"/>
          <p14:tracePt t="27627" x="6972300" y="3498850"/>
          <p14:tracePt t="27637" x="6972300" y="3505200"/>
          <p14:tracePt t="27642" x="6978650" y="3517900"/>
          <p14:tracePt t="27650" x="6978650" y="3530600"/>
          <p14:tracePt t="27658" x="6978650" y="3543300"/>
          <p14:tracePt t="27670" x="6991350" y="3549650"/>
          <p14:tracePt t="27683" x="6991350" y="3562350"/>
          <p14:tracePt t="27698" x="6991350" y="3575050"/>
          <p14:tracePt t="27714" x="6991350" y="3587750"/>
          <p14:tracePt t="27722" x="7004050" y="3587750"/>
          <p14:tracePt t="27730" x="7004050" y="3594100"/>
          <p14:tracePt t="27754" x="7004050" y="3606800"/>
          <p14:tracePt t="27762" x="7016750" y="3606800"/>
          <p14:tracePt t="27778" x="7016750" y="3619500"/>
          <p14:tracePt t="27794" x="7016750" y="3632200"/>
          <p14:tracePt t="27818" x="7023100" y="3644900"/>
          <p14:tracePt t="27849" x="7023100" y="3651250"/>
          <p14:tracePt t="27881" x="7035800" y="3651250"/>
          <p14:tracePt t="27890" x="7035800" y="3663950"/>
          <p14:tracePt t="45222" x="7137400" y="3562350"/>
          <p14:tracePt t="45230" x="7340600" y="3371850"/>
          <p14:tracePt t="45238" x="7575550" y="3149600"/>
          <p14:tracePt t="45247" x="7797800" y="2933700"/>
          <p14:tracePt t="45258" x="8013700" y="2755900"/>
          <p14:tracePt t="45262" x="8191500" y="2597150"/>
          <p14:tracePt t="45270" x="8369300" y="2451100"/>
          <p14:tracePt t="45278" x="8515350" y="2317750"/>
          <p14:tracePt t="45290" x="8832850" y="2070100"/>
          <p14:tracePt t="45294" x="9131300" y="18288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Search Heuristic – Fittest Individual Selected for Reproduction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Five Key Component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Initial Population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Fitness Function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Selection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Crossover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Mutation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Genetic Algorithm?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2C460E7-89D7-C847-95B9-A913823E4112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1653E-9FD9-8B4A-9879-4E77EC48F350}"/>
              </a:ext>
            </a:extLst>
          </p:cNvPr>
          <p:cNvSpPr txBox="1"/>
          <p:nvPr/>
        </p:nvSpPr>
        <p:spPr>
          <a:xfrm>
            <a:off x="152400" y="4248150"/>
            <a:ext cx="899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/introduction-to-genetic-algorithms-including-example-code-e396e98d8bf3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F28D8-20AC-4843-88D3-134A71F9F5F0}"/>
              </a:ext>
            </a:extLst>
          </p:cNvPr>
          <p:cNvSpPr/>
          <p:nvPr/>
        </p:nvSpPr>
        <p:spPr bwMode="auto">
          <a:xfrm>
            <a:off x="1371600" y="2219416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943D5-F3FA-A449-9901-373BEF385357}"/>
              </a:ext>
            </a:extLst>
          </p:cNvPr>
          <p:cNvSpPr/>
          <p:nvPr/>
        </p:nvSpPr>
        <p:spPr bwMode="auto">
          <a:xfrm>
            <a:off x="1371600" y="2589129"/>
            <a:ext cx="14478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A4F01-FAA8-054B-9475-B64CBC690E85}"/>
              </a:ext>
            </a:extLst>
          </p:cNvPr>
          <p:cNvSpPr/>
          <p:nvPr/>
        </p:nvSpPr>
        <p:spPr bwMode="auto">
          <a:xfrm>
            <a:off x="1371600" y="2958842"/>
            <a:ext cx="83820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CAB70C-5DA3-034D-AFB2-F0FDB2D6F1AD}"/>
              </a:ext>
            </a:extLst>
          </p:cNvPr>
          <p:cNvSpPr/>
          <p:nvPr/>
        </p:nvSpPr>
        <p:spPr bwMode="auto">
          <a:xfrm>
            <a:off x="1356360" y="3349605"/>
            <a:ext cx="92964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C9FE3-5123-744E-8ED4-6DF379B7903D}"/>
              </a:ext>
            </a:extLst>
          </p:cNvPr>
          <p:cNvSpPr/>
          <p:nvPr/>
        </p:nvSpPr>
        <p:spPr bwMode="auto">
          <a:xfrm>
            <a:off x="1356360" y="3684986"/>
            <a:ext cx="853440" cy="27613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AE93EB65-FA35-034F-84EC-BB0DCCC7C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20" y="2236612"/>
            <a:ext cx="2222500" cy="12573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70853D-3E8C-7B49-9A5A-1903AB13A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5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2"/>
    </mc:Choice>
    <mc:Fallback>
      <p:transition spd="slow" advTm="2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45" x="5949950" y="12700"/>
          <p14:tracePt t="7752" x="5873750" y="120650"/>
          <p14:tracePt t="7760" x="5803900" y="247650"/>
          <p14:tracePt t="7768" x="5727700" y="381000"/>
          <p14:tracePt t="7778" x="5657850" y="495300"/>
          <p14:tracePt t="7784" x="5638800" y="558800"/>
          <p14:tracePt t="7792" x="5568950" y="673100"/>
          <p14:tracePt t="7800" x="5524500" y="762000"/>
          <p14:tracePt t="7811" x="5499100" y="838200"/>
          <p14:tracePt t="7816" x="5480050" y="920750"/>
          <p14:tracePt t="7824" x="5480050" y="939800"/>
          <p14:tracePt t="7832" x="5480050" y="984250"/>
          <p14:tracePt t="7845" x="5480050" y="1022350"/>
          <p14:tracePt t="7847" x="5480050" y="1054100"/>
          <p14:tracePt t="7856" x="5480050" y="1073150"/>
          <p14:tracePt t="7864" x="5480050" y="1098550"/>
          <p14:tracePt t="7878" x="5499100" y="1111250"/>
          <p14:tracePt t="7880" x="5524500" y="1130300"/>
          <p14:tracePt t="7889" x="5556250" y="1155700"/>
          <p14:tracePt t="7895" x="5581650" y="1168400"/>
          <p14:tracePt t="7912" x="5638800" y="1200150"/>
          <p14:tracePt t="7919" x="5670550" y="1219200"/>
          <p14:tracePt t="7927" x="5715000" y="1257300"/>
          <p14:tracePt t="7945" x="5727700" y="1263650"/>
          <p14:tracePt t="7945" x="5784850" y="1301750"/>
          <p14:tracePt t="7951" x="5816600" y="1320800"/>
          <p14:tracePt t="7959" x="5835650" y="1346200"/>
          <p14:tracePt t="7967" x="5861050" y="1390650"/>
          <p14:tracePt t="7976" x="5880100" y="1422400"/>
          <p14:tracePt t="7983" x="5892800" y="1454150"/>
          <p14:tracePt t="7991" x="5905500" y="1511300"/>
          <p14:tracePt t="7999" x="5918200" y="1568450"/>
          <p14:tracePt t="8011" x="5918200" y="1644650"/>
          <p14:tracePt t="8015" x="5918200" y="1771650"/>
          <p14:tracePt t="8023" x="5918200" y="1879600"/>
          <p14:tracePt t="8031" x="5918200" y="1930400"/>
          <p14:tracePt t="8043" x="5918200" y="2038350"/>
          <p14:tracePt t="8047" x="5905500" y="2139950"/>
          <p14:tracePt t="8056" x="5892800" y="2241550"/>
          <p14:tracePt t="8063" x="5880100" y="2330450"/>
          <p14:tracePt t="8075" x="5873750" y="2419350"/>
          <p14:tracePt t="8079" x="5873750" y="2444750"/>
          <p14:tracePt t="8088" x="5873750" y="2489200"/>
          <p14:tracePt t="8095" x="5873750" y="2533650"/>
          <p14:tracePt t="8102" x="5873750" y="2565400"/>
          <p14:tracePt t="8112" x="5873750" y="2590800"/>
          <p14:tracePt t="8118" x="5873750" y="2597150"/>
          <p14:tracePt t="8127" x="5880100" y="2597150"/>
          <p14:tracePt t="9513" x="5880100" y="2578100"/>
          <p14:tracePt t="9523" x="5880100" y="2565400"/>
          <p14:tracePt t="9529" x="5880100" y="2552700"/>
          <p14:tracePt t="9545" x="5880100" y="2546350"/>
          <p14:tracePt t="9545" x="5880100" y="2533650"/>
          <p14:tracePt t="9555" x="5880100" y="2520950"/>
          <p14:tracePt t="9561" x="5880100" y="2501900"/>
          <p14:tracePt t="9569" x="5880100" y="2489200"/>
          <p14:tracePt t="9577" x="5880100" y="2463800"/>
          <p14:tracePt t="9585" x="5892800" y="2451100"/>
          <p14:tracePt t="9593" x="5905500" y="2419350"/>
          <p14:tracePt t="9601" x="5905500" y="2400300"/>
          <p14:tracePt t="9611" x="5930900" y="2374900"/>
          <p14:tracePt t="9617" x="5949950" y="2343150"/>
          <p14:tracePt t="9625" x="5962650" y="2317750"/>
          <p14:tracePt t="9633" x="5975350" y="2298700"/>
          <p14:tracePt t="9645" x="6007100" y="2273300"/>
          <p14:tracePt t="9649" x="6026150" y="2254250"/>
          <p14:tracePt t="9657" x="6064250" y="2209800"/>
          <p14:tracePt t="9665" x="6083300" y="2171700"/>
          <p14:tracePt t="9678" x="6121400" y="2152650"/>
          <p14:tracePt t="9681" x="6153150" y="2120900"/>
          <p14:tracePt t="9689" x="6197600" y="2082800"/>
          <p14:tracePt t="9697" x="6242050" y="2051050"/>
          <p14:tracePt t="9712" x="6299200" y="2025650"/>
          <p14:tracePt t="9713" x="6343650" y="1993900"/>
          <p14:tracePt t="9722" x="6388100" y="1981200"/>
          <p14:tracePt t="9729" x="6432550" y="1962150"/>
          <p14:tracePt t="9742" x="6477000" y="1936750"/>
          <p14:tracePt t="9745" x="6521450" y="1917700"/>
          <p14:tracePt t="9752" x="6565900" y="1905000"/>
          <p14:tracePt t="9761" x="6623050" y="1892300"/>
          <p14:tracePt t="9768" x="6680200" y="1879600"/>
          <p14:tracePt t="9778" x="6737350" y="1873250"/>
          <p14:tracePt t="9784" x="6800850" y="1860550"/>
          <p14:tracePt t="9792" x="6858000" y="1847850"/>
          <p14:tracePt t="9800" x="6927850" y="1835150"/>
          <p14:tracePt t="9811" x="6978650" y="1828800"/>
          <p14:tracePt t="9816" x="7035800" y="1828800"/>
          <p14:tracePt t="9824" x="7092950" y="1828800"/>
          <p14:tracePt t="9832" x="7118350" y="1828800"/>
          <p14:tracePt t="9845" x="7162800" y="1828800"/>
          <p14:tracePt t="9848" x="7207250" y="1828800"/>
          <p14:tracePt t="9856" x="7239000" y="1828800"/>
          <p14:tracePt t="9864" x="7270750" y="1828800"/>
          <p14:tracePt t="9878" x="7327900" y="1828800"/>
          <p14:tracePt t="9880" x="7359650" y="1828800"/>
          <p14:tracePt t="9888" x="7397750" y="1847850"/>
          <p14:tracePt t="9896" x="7442200" y="1860550"/>
          <p14:tracePt t="9908" x="7486650" y="1879600"/>
          <p14:tracePt t="9912" x="7531100" y="1917700"/>
          <p14:tracePt t="9921" x="7575550" y="1936750"/>
          <p14:tracePt t="9928" x="7632700" y="1949450"/>
          <p14:tracePt t="9941" x="7677150" y="1981200"/>
          <p14:tracePt t="9944" x="7696200" y="1993900"/>
          <p14:tracePt t="9954" x="7740650" y="2019300"/>
          <p14:tracePt t="9960" x="7778750" y="2038350"/>
          <p14:tracePt t="9974" x="7797800" y="2063750"/>
          <p14:tracePt t="9976" x="7823200" y="2070100"/>
          <p14:tracePt t="9988" x="7842250" y="2095500"/>
          <p14:tracePt t="9992" x="7867650" y="2108200"/>
          <p14:tracePt t="10008" x="7880350" y="2120900"/>
          <p14:tracePt t="10008" x="7886700" y="2139950"/>
          <p14:tracePt t="10015" x="7912100" y="2152650"/>
          <p14:tracePt t="10023" x="7924800" y="2165350"/>
          <p14:tracePt t="10031" x="7931150" y="2184400"/>
          <p14:tracePt t="10042" x="7943850" y="2197100"/>
          <p14:tracePt t="10047" x="7956550" y="2209800"/>
          <p14:tracePt t="10055" x="7969250" y="2216150"/>
          <p14:tracePt t="10063" x="7969250" y="2228850"/>
          <p14:tracePt t="10075" x="7975600" y="2241550"/>
          <p14:tracePt t="10079" x="7988300" y="2241550"/>
          <p14:tracePt t="10088" x="7988300" y="2254250"/>
          <p14:tracePt t="10095" x="8001000" y="2260600"/>
          <p14:tracePt t="10108" x="8001000" y="2273300"/>
          <p14:tracePt t="10111" x="8013700" y="2286000"/>
          <p14:tracePt t="10121" x="8013700" y="2298700"/>
          <p14:tracePt t="10127" x="8026400" y="2311400"/>
          <p14:tracePt t="10141" x="8026400" y="2317750"/>
          <p14:tracePt t="10143" x="8032750" y="2330450"/>
          <p14:tracePt t="10154" x="8032750" y="2343150"/>
          <p14:tracePt t="10159" x="8045450" y="2355850"/>
          <p14:tracePt t="10174" x="8045450" y="2362200"/>
          <p14:tracePt t="10176" x="8058150" y="2387600"/>
          <p14:tracePt t="10188" x="8058150" y="2400300"/>
          <p14:tracePt t="10191" x="8070850" y="2406650"/>
          <p14:tracePt t="10208" x="8070850" y="2432050"/>
          <p14:tracePt t="10208" x="8070850" y="2444750"/>
          <p14:tracePt t="10215" x="8077200" y="2451100"/>
          <p14:tracePt t="10223" x="8077200" y="2463800"/>
          <p14:tracePt t="10230" x="8077200" y="2476500"/>
          <p14:tracePt t="10241" x="8089900" y="2489200"/>
          <p14:tracePt t="10246" x="8089900" y="2508250"/>
          <p14:tracePt t="10254" x="8089900" y="2520950"/>
          <p14:tracePt t="10274" x="8089900" y="2533650"/>
          <p14:tracePt t="10278" x="8089900" y="2546350"/>
          <p14:tracePt t="10286" x="8089900" y="2552700"/>
          <p14:tracePt t="10294" x="8089900" y="2565400"/>
          <p14:tracePt t="10305" x="8089900" y="2578100"/>
          <p14:tracePt t="10310" x="8089900" y="2590800"/>
          <p14:tracePt t="10326" x="8089900" y="2597150"/>
          <p14:tracePt t="10334" x="8077200" y="2609850"/>
          <p14:tracePt t="10343" x="8077200" y="2622550"/>
          <p14:tracePt t="10350" x="8070850" y="2635250"/>
          <p14:tracePt t="10358" x="8058150" y="2641600"/>
          <p14:tracePt t="10366" x="8058150" y="2654300"/>
          <p14:tracePt t="10375" x="8045450" y="2667000"/>
          <p14:tracePt t="10382" x="8032750" y="2679700"/>
          <p14:tracePt t="10390" x="8026400" y="2692400"/>
          <p14:tracePt t="10398" x="8026400" y="2711450"/>
          <p14:tracePt t="10408" x="8013700" y="2724150"/>
          <p14:tracePt t="10414" x="8001000" y="2743200"/>
          <p14:tracePt t="10422" x="7988300" y="2743200"/>
          <p14:tracePt t="10430" x="7988300" y="2768600"/>
          <p14:tracePt t="10441" x="7975600" y="2768600"/>
          <p14:tracePt t="10446" x="7969250" y="2781300"/>
          <p14:tracePt t="10455" x="7969250" y="2787650"/>
          <p14:tracePt t="10462" x="7943850" y="2800350"/>
          <p14:tracePt t="10470" x="7931150" y="2813050"/>
          <p14:tracePt t="10478" x="7912100" y="2832100"/>
          <p14:tracePt t="10487" x="7886700" y="2857500"/>
          <p14:tracePt t="10494" x="7854950" y="2870200"/>
          <p14:tracePt t="10501" x="7835900" y="2882900"/>
          <p14:tracePt t="10509" x="7797800" y="2901950"/>
          <p14:tracePt t="10517" x="7753350" y="2914650"/>
          <p14:tracePt t="10526" x="7708900" y="2927350"/>
          <p14:tracePt t="10533" x="7689850" y="2933700"/>
          <p14:tracePt t="10542" x="7651750" y="2946400"/>
          <p14:tracePt t="10549" x="7632700" y="2946400"/>
          <p14:tracePt t="10558" x="7594600" y="2959100"/>
          <p14:tracePt t="10565" x="7575550" y="2959100"/>
          <p14:tracePt t="10581" x="7562850" y="2959100"/>
          <p14:tracePt t="10591" x="7550150" y="2959100"/>
          <p14:tracePt t="10597" x="7543800" y="2959100"/>
          <p14:tracePt t="10605" x="7518400" y="2959100"/>
          <p14:tracePt t="10613" x="7505700" y="2959100"/>
          <p14:tracePt t="10624" x="7486650" y="2959100"/>
          <p14:tracePt t="10629" x="7442200" y="2959100"/>
          <p14:tracePt t="10638" x="7397750" y="2946400"/>
          <p14:tracePt t="10645" x="7340600" y="2933700"/>
          <p14:tracePt t="10653" x="7270750" y="2927350"/>
          <p14:tracePt t="10661" x="7213600" y="2901950"/>
          <p14:tracePt t="10669" x="7137400" y="2889250"/>
          <p14:tracePt t="10677" x="7048500" y="2882900"/>
          <p14:tracePt t="10685" x="6959600" y="2870200"/>
          <p14:tracePt t="10693" x="6813550" y="2844800"/>
          <p14:tracePt t="10701" x="6699250" y="2825750"/>
          <p14:tracePt t="10709" x="6597650" y="2813050"/>
          <p14:tracePt t="10717" x="6477000" y="2800350"/>
          <p14:tracePt t="10725" x="6343650" y="2787650"/>
          <p14:tracePt t="10733" x="6210300" y="2787650"/>
          <p14:tracePt t="10741" x="6140450" y="2781300"/>
          <p14:tracePt t="10749" x="6019800" y="2781300"/>
          <p14:tracePt t="10758" x="5892800" y="2768600"/>
          <p14:tracePt t="10765" x="5791200" y="2755900"/>
          <p14:tracePt t="10773" x="5689600" y="2743200"/>
          <p14:tracePt t="10780" x="5594350" y="2736850"/>
          <p14:tracePt t="10791" x="5511800" y="2724150"/>
          <p14:tracePt t="10796" x="5448300" y="2711450"/>
          <p14:tracePt t="10805" x="5391150" y="2698750"/>
          <p14:tracePt t="10813" x="5334000" y="2679700"/>
          <p14:tracePt t="10824" x="5308600" y="2679700"/>
          <p14:tracePt t="10828" x="5276850" y="2667000"/>
          <p14:tracePt t="10838" x="5245100" y="2654300"/>
          <p14:tracePt t="10844" x="5219700" y="2654300"/>
          <p14:tracePt t="10857" x="5213350" y="2641600"/>
          <p14:tracePt t="10860" x="5187950" y="2641600"/>
          <p14:tracePt t="10871" x="5175250" y="2641600"/>
          <p14:tracePt t="10876" x="5175250" y="2635250"/>
          <p14:tracePt t="10891" x="5168900" y="2635250"/>
          <p14:tracePt t="10948" x="5168900" y="2622550"/>
          <p14:tracePt t="10988" x="5175250" y="2622550"/>
          <p14:tracePt t="11004" x="5187950" y="2609850"/>
          <p14:tracePt t="11012" x="5200650" y="2597150"/>
          <p14:tracePt t="11020" x="5232400" y="2578100"/>
          <p14:tracePt t="11028" x="5289550" y="2533650"/>
          <p14:tracePt t="11035" x="5365750" y="2501900"/>
          <p14:tracePt t="11044" x="5448300" y="2451100"/>
          <p14:tracePt t="11051" x="5499100" y="2419350"/>
          <p14:tracePt t="11060" x="5594350" y="2374900"/>
          <p14:tracePt t="11067" x="5689600" y="2317750"/>
          <p14:tracePt t="11076" x="5784850" y="2260600"/>
          <p14:tracePt t="11083" x="5873750" y="2216150"/>
          <p14:tracePt t="11092" x="5949950" y="2171700"/>
          <p14:tracePt t="11099" x="6019800" y="2152650"/>
          <p14:tracePt t="11107" x="6083300" y="2120900"/>
          <p14:tracePt t="11115" x="6140450" y="2095500"/>
          <p14:tracePt t="11125" x="6197600" y="2082800"/>
          <p14:tracePt t="11131" x="6311900" y="2063750"/>
          <p14:tracePt t="11139" x="6388100" y="2051050"/>
          <p14:tracePt t="11147" x="6464300" y="2038350"/>
          <p14:tracePt t="11158" x="6565900" y="2038350"/>
          <p14:tracePt t="11163" x="6667500" y="2038350"/>
          <p14:tracePt t="11171" x="6781800" y="2038350"/>
          <p14:tracePt t="11179" x="6902450" y="2038350"/>
          <p14:tracePt t="11191" x="7023100" y="2063750"/>
          <p14:tracePt t="11195" x="7080250" y="2082800"/>
          <p14:tracePt t="11204" x="7207250" y="2127250"/>
          <p14:tracePt t="11211" x="7385050" y="2197100"/>
          <p14:tracePt t="11225" x="7442200" y="2228850"/>
          <p14:tracePt t="11227" x="7531100" y="2273300"/>
          <p14:tracePt t="11238" x="7632700" y="2317750"/>
          <p14:tracePt t="11243" x="7708900" y="2374900"/>
          <p14:tracePt t="11258" x="7797800" y="2432050"/>
          <p14:tracePt t="11260" x="7867650" y="2476500"/>
          <p14:tracePt t="11271" x="8001000" y="2565400"/>
          <p14:tracePt t="11275" x="8077200" y="2635250"/>
          <p14:tracePt t="11292" x="8121650" y="2667000"/>
          <p14:tracePt t="11292" x="8204200" y="2736850"/>
          <p14:tracePt t="11298" x="8280400" y="2800350"/>
          <p14:tracePt t="11306" x="8337550" y="2857500"/>
          <p14:tracePt t="11314" x="8382000" y="2901950"/>
          <p14:tracePt t="11325" x="8439150" y="2959100"/>
          <p14:tracePt t="11330" x="8470900" y="3003550"/>
          <p14:tracePt t="11338" x="8483600" y="3022600"/>
          <p14:tracePt t="11346" x="8496300" y="3060700"/>
          <p14:tracePt t="11358" x="8515350" y="3079750"/>
          <p14:tracePt t="11362" x="8528050" y="3117850"/>
          <p14:tracePt t="11371" x="8528050" y="3136900"/>
          <p14:tracePt t="11378" x="8528050" y="3149600"/>
          <p14:tracePt t="11391" x="8540750" y="3162300"/>
          <p14:tracePt t="11394" x="8540750" y="3168650"/>
          <p14:tracePt t="11562" x="8540750" y="3162300"/>
          <p14:tracePt t="11585" x="8540750" y="3149600"/>
          <p14:tracePt t="11593" x="8515350" y="3149600"/>
          <p14:tracePt t="11601" x="8496300" y="3136900"/>
          <p14:tracePt t="11610" x="8458200" y="3124200"/>
          <p14:tracePt t="11617" x="8413750" y="3124200"/>
          <p14:tracePt t="11625" x="8337550" y="3105150"/>
          <p14:tracePt t="11633" x="8293100" y="3092450"/>
          <p14:tracePt t="11642" x="8166100" y="3079750"/>
          <p14:tracePt t="11649" x="8077200" y="3073400"/>
          <p14:tracePt t="11657" x="8026400" y="3073400"/>
          <p14:tracePt t="11665" x="7924800" y="3073400"/>
          <p14:tracePt t="11675" x="7810500" y="3073400"/>
          <p14:tracePt t="11681" x="7708900" y="3073400"/>
          <p14:tracePt t="11689" x="7531100" y="3060700"/>
          <p14:tracePt t="11697" x="7473950" y="3060700"/>
          <p14:tracePt t="11708" x="7385050" y="3060700"/>
          <p14:tracePt t="11713" x="7296150" y="3060700"/>
          <p14:tracePt t="11721" x="7264400" y="3060700"/>
          <p14:tracePt t="11729" x="7194550" y="3048000"/>
          <p14:tracePt t="11741" x="7150100" y="3048000"/>
          <p14:tracePt t="11745" x="7105650" y="3048000"/>
          <p14:tracePt t="11753" x="7080250" y="3048000"/>
          <p14:tracePt t="11761" x="7061200" y="3048000"/>
          <p14:tracePt t="11769" x="7048500" y="3048000"/>
          <p14:tracePt t="11777" x="7035800" y="3048000"/>
          <p14:tracePt t="11785" x="7023100" y="3048000"/>
          <p14:tracePt t="11793" x="7016750" y="3048000"/>
          <p14:tracePt t="11801" x="7004050" y="3048000"/>
          <p14:tracePt t="11809" x="6991350" y="3048000"/>
          <p14:tracePt t="11817" x="6972300" y="3048000"/>
          <p14:tracePt t="11825" x="6934200" y="3060700"/>
          <p14:tracePt t="11832" x="6902450" y="3073400"/>
          <p14:tracePt t="11841" x="6858000" y="3092450"/>
          <p14:tracePt t="11848" x="6813550" y="3117850"/>
          <p14:tracePt t="11856" x="6756400" y="3136900"/>
          <p14:tracePt t="11864" x="6699250" y="3168650"/>
          <p14:tracePt t="11875" x="6635750" y="3181350"/>
          <p14:tracePt t="11880" x="6578600" y="3206750"/>
          <p14:tracePt t="11888" x="6521450" y="3213100"/>
          <p14:tracePt t="11896" x="6502400" y="3225800"/>
          <p14:tracePt t="11908" x="6445250" y="3225800"/>
          <p14:tracePt t="11912" x="6407150" y="3225800"/>
          <p14:tracePt t="11921" x="6388100" y="3225800"/>
          <p14:tracePt t="11928" x="6362700" y="3225800"/>
          <p14:tracePt t="11941" x="6356350" y="3225800"/>
          <p14:tracePt t="11944" x="6343650" y="3225800"/>
          <p14:tracePt t="11954" x="6330950" y="3225800"/>
          <p14:tracePt t="12000" x="6330950" y="3213100"/>
          <p14:tracePt t="12008" x="6362700" y="3194050"/>
          <p14:tracePt t="12016" x="6407150" y="3181350"/>
          <p14:tracePt t="12024" x="6445250" y="3162300"/>
          <p14:tracePt t="12032" x="6521450" y="3124200"/>
          <p14:tracePt t="12041" x="6597650" y="3092450"/>
          <p14:tracePt t="12048" x="6680200" y="3060700"/>
          <p14:tracePt t="12056" x="6769100" y="3035300"/>
          <p14:tracePt t="12064" x="6845300" y="3003550"/>
          <p14:tracePt t="12075" x="6934200" y="2978150"/>
          <p14:tracePt t="12079" x="7023100" y="2959100"/>
          <p14:tracePt t="12088" x="7092950" y="2946400"/>
          <p14:tracePt t="12095" x="7169150" y="2933700"/>
          <p14:tracePt t="12107" x="7226300" y="2927350"/>
          <p14:tracePt t="12112" x="7264400" y="2914650"/>
          <p14:tracePt t="12119" x="7308850" y="2914650"/>
          <p14:tracePt t="12127" x="7353300" y="2914650"/>
          <p14:tracePt t="12135" x="7372350" y="2901950"/>
          <p14:tracePt t="12144" x="7397750" y="2901950"/>
          <p14:tracePt t="12151" x="7404100" y="2901950"/>
          <p14:tracePt t="12159" x="7416800" y="2901950"/>
          <p14:tracePt t="12175" x="7429500" y="2901950"/>
          <p14:tracePt t="12334" x="7404100" y="2901950"/>
          <p14:tracePt t="12342" x="7372350" y="2901950"/>
          <p14:tracePt t="12350" x="7340600" y="2901950"/>
          <p14:tracePt t="12359" x="7296150" y="2901950"/>
          <p14:tracePt t="12366" x="7194550" y="2901950"/>
          <p14:tracePt t="12374" x="7118350" y="2901950"/>
          <p14:tracePt t="12382" x="7016750" y="2901950"/>
          <p14:tracePt t="12391" x="6946900" y="2901950"/>
          <p14:tracePt t="12398" x="6845300" y="2901950"/>
          <p14:tracePt t="12406" x="6642100" y="2901950"/>
          <p14:tracePt t="12414" x="6521450" y="2901950"/>
          <p14:tracePt t="12425" x="6451600" y="2901950"/>
          <p14:tracePt t="12430" x="6330950" y="2914650"/>
          <p14:tracePt t="12438" x="6229350" y="2927350"/>
          <p14:tracePt t="12446" x="6140450" y="2927350"/>
          <p14:tracePt t="12458" x="6038850" y="2933700"/>
          <p14:tracePt t="12462" x="5962650" y="2946400"/>
          <p14:tracePt t="12471" x="5892800" y="2959100"/>
          <p14:tracePt t="12478" x="5873750" y="2959100"/>
          <p14:tracePt t="12486" x="5829300" y="2971800"/>
          <p14:tracePt t="12494" x="5772150" y="2978150"/>
          <p14:tracePt t="12502" x="5715000" y="3003550"/>
          <p14:tracePt t="12510" x="5689600" y="3022600"/>
          <p14:tracePt t="12518" x="5657850" y="3048000"/>
          <p14:tracePt t="12526" x="5638800" y="3073400"/>
          <p14:tracePt t="12534" x="5613400" y="3105150"/>
          <p14:tracePt t="12542" x="5594350" y="3124200"/>
          <p14:tracePt t="12550" x="5581650" y="3149600"/>
          <p14:tracePt t="12558" x="5556250" y="3168650"/>
          <p14:tracePt t="12566" x="5549900" y="3194050"/>
          <p14:tracePt t="12574" x="5537200" y="3213100"/>
          <p14:tracePt t="12582" x="5524500" y="3251200"/>
          <p14:tracePt t="12591" x="5511800" y="3270250"/>
          <p14:tracePt t="12598" x="5511800" y="3282950"/>
          <p14:tracePt t="12605" x="5511800" y="3295650"/>
          <p14:tracePt t="12613" x="5511800" y="3314700"/>
          <p14:tracePt t="12625" x="5511800" y="3327400"/>
          <p14:tracePt t="12629" x="5511800" y="3340100"/>
          <p14:tracePt t="12645" x="5511800" y="3352800"/>
          <p14:tracePt t="12657" x="5511800" y="3359150"/>
          <p14:tracePt t="12661" x="5511800" y="3371850"/>
          <p14:tracePt t="12669" x="5524500" y="3371850"/>
          <p14:tracePt t="12677" x="5537200" y="3384550"/>
          <p14:tracePt t="12685" x="5556250" y="3397250"/>
          <p14:tracePt t="12693" x="5568950" y="3403600"/>
          <p14:tracePt t="12701" x="5600700" y="3416300"/>
          <p14:tracePt t="12709" x="5638800" y="3429000"/>
          <p14:tracePt t="12717" x="5670550" y="3429000"/>
          <p14:tracePt t="12725" x="5727700" y="3441700"/>
          <p14:tracePt t="12733" x="5784850" y="3454400"/>
          <p14:tracePt t="12741" x="5835650" y="3460750"/>
          <p14:tracePt t="12749" x="5892800" y="3473450"/>
          <p14:tracePt t="12758" x="5949950" y="3473450"/>
          <p14:tracePt t="12765" x="5994400" y="3486150"/>
          <p14:tracePt t="12773" x="6051550" y="3498850"/>
          <p14:tracePt t="12781" x="6096000" y="3498850"/>
          <p14:tracePt t="12791" x="6140450" y="3505200"/>
          <p14:tracePt t="12797" x="6197600" y="3505200"/>
          <p14:tracePt t="12805" x="6229350" y="3517900"/>
          <p14:tracePt t="12813" x="6273800" y="3530600"/>
          <p14:tracePt t="12825" x="6318250" y="3543300"/>
          <p14:tracePt t="12829" x="6356350" y="3543300"/>
          <p14:tracePt t="12838" x="6400800" y="3549650"/>
          <p14:tracePt t="12845" x="6432550" y="3562350"/>
          <p14:tracePt t="12858" x="6477000" y="3575050"/>
          <p14:tracePt t="12861" x="6521450" y="3575050"/>
          <p14:tracePt t="12871" x="6565900" y="3587750"/>
          <p14:tracePt t="12876" x="6610350" y="3594100"/>
          <p14:tracePt t="12891" x="6642100" y="3594100"/>
          <p14:tracePt t="12893" x="6680200" y="3606800"/>
          <p14:tracePt t="12904" x="6711950" y="3606800"/>
          <p14:tracePt t="12908" x="6743700" y="3606800"/>
          <p14:tracePt t="12924" x="6781800" y="3619500"/>
          <p14:tracePt t="12925" x="6800850" y="3619500"/>
          <p14:tracePt t="12932" x="6826250" y="3619500"/>
          <p14:tracePt t="12940" x="6845300" y="3632200"/>
          <p14:tracePt t="12948" x="6870700" y="3632200"/>
          <p14:tracePt t="12958" x="6883400" y="3632200"/>
          <p14:tracePt t="12964" x="6902450" y="3632200"/>
          <p14:tracePt t="12972" x="6915150" y="3632200"/>
          <p14:tracePt t="12980" x="6927850" y="3632200"/>
          <p14:tracePt t="12992" x="6934200" y="3632200"/>
          <p14:tracePt t="12996" x="6946900" y="3644900"/>
          <p14:tracePt t="13005" x="6959600" y="3644900"/>
          <p14:tracePt t="13024" x="6972300" y="3644900"/>
          <p14:tracePt t="13028" x="6978650" y="3644900"/>
          <p14:tracePt t="13036" x="7004050" y="3651250"/>
          <p14:tracePt t="13044" x="7016750" y="3651250"/>
          <p14:tracePt t="13052" x="7048500" y="3651250"/>
          <p14:tracePt t="13060" x="7073900" y="3651250"/>
          <p14:tracePt t="13068" x="7105650" y="3651250"/>
          <p14:tracePt t="13076" x="7124700" y="3651250"/>
          <p14:tracePt t="20711" x="7124700" y="3644900"/>
          <p14:tracePt t="20719" x="7124700" y="3619500"/>
          <p14:tracePt t="20727" x="7124700" y="3606800"/>
          <p14:tracePt t="20735" x="7137400" y="3594100"/>
          <p14:tracePt t="20745" x="7150100" y="3575050"/>
          <p14:tracePt t="20751" x="7169150" y="3549650"/>
          <p14:tracePt t="20759" x="7207250" y="3505200"/>
          <p14:tracePt t="20767" x="7264400" y="3441700"/>
          <p14:tracePt t="20778" x="7327900" y="3359150"/>
          <p14:tracePt t="20783" x="7429500" y="3251200"/>
          <p14:tracePt t="20791" x="7620000" y="3035300"/>
          <p14:tracePt t="20799" x="7797800" y="2870200"/>
          <p14:tracePt t="20813" x="8001000" y="2667000"/>
          <p14:tracePt t="20815" x="8248650" y="2432050"/>
          <p14:tracePt t="20823" x="8528050" y="2171700"/>
          <p14:tracePt t="20831" x="8820150" y="1917700"/>
          <p14:tracePt t="20846" x="9099550" y="16383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64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Parallelization: Parallel GA Models 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A84622-BEA9-AF48-B7F5-F6C8CC69D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93858"/>
              </p:ext>
            </p:extLst>
          </p:nvPr>
        </p:nvGraphicFramePr>
        <p:xfrm>
          <a:off x="685800" y="1352550"/>
          <a:ext cx="7467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18082016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00078166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995870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Master-Slave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Cellular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Island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5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Mating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Mating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19610"/>
                  </a:ext>
                </a:extLst>
              </a:tr>
            </a:tbl>
          </a:graphicData>
        </a:graphic>
      </p:graphicFrame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45DA0B0C-4E4C-3045-87AC-6D71159B7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190750"/>
            <a:ext cx="2006417" cy="1828800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7908B0-92C4-6A4F-8575-3433CDB93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190750"/>
            <a:ext cx="2172113" cy="1828800"/>
          </a:xfrm>
          <a:prstGeom prst="rect">
            <a:avLst/>
          </a:prstGeom>
        </p:spPr>
      </p:pic>
      <p:pic>
        <p:nvPicPr>
          <p:cNvPr id="14" name="Picture 13" descr="A picture containing grater, strainer, kitchenware&#10;&#10;Description automatically generated">
            <a:extLst>
              <a:ext uri="{FF2B5EF4-FFF2-40B4-BE49-F238E27FC236}">
                <a16:creationId xmlns:a16="http://schemas.microsoft.com/office/drawing/2014/main" id="{566F1309-8D9C-7C47-8EE8-0010433EB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017" y="2223486"/>
            <a:ext cx="1847983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A0D8E0-D00A-DA4E-921E-9C07B0C67466}"/>
              </a:ext>
            </a:extLst>
          </p:cNvPr>
          <p:cNvSpPr txBox="1"/>
          <p:nvPr/>
        </p:nvSpPr>
        <p:spPr>
          <a:xfrm>
            <a:off x="5760909" y="4029343"/>
            <a:ext cx="284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Operator exchanges sub-population periodically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92BF776-B9A8-254C-BEB4-52AD25357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0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15"/>
    </mc:Choice>
    <mc:Fallback>
      <p:transition spd="slow" advTm="6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8" x="1257300" y="3536950"/>
          <p14:tracePt t="1177" x="2374900" y="5118100"/>
          <p14:tracePt t="1183" x="2501900" y="5010150"/>
          <p14:tracePt t="1189" x="2755900" y="4794250"/>
          <p14:tracePt t="1201" x="2946400" y="4641850"/>
          <p14:tracePt t="1205" x="3136900" y="4483100"/>
          <p14:tracePt t="1213" x="3238500" y="4406900"/>
          <p14:tracePt t="1221" x="3429000" y="4235450"/>
          <p14:tracePt t="1234" x="3606800" y="4089400"/>
          <p14:tracePt t="1236" x="3778250" y="3956050"/>
          <p14:tracePt t="1245" x="3835400" y="3911600"/>
          <p14:tracePt t="1252" x="3956050" y="3810000"/>
          <p14:tracePt t="1267" x="3987800" y="3784600"/>
          <p14:tracePt t="1269" x="4044950" y="3733800"/>
          <p14:tracePt t="1278" x="4089400" y="3695700"/>
          <p14:tracePt t="1284" x="4102100" y="3689350"/>
          <p14:tracePt t="1292" x="4133850" y="3651250"/>
          <p14:tracePt t="1301" x="4146550" y="3644900"/>
          <p14:tracePt t="1316" x="4159250" y="3632200"/>
          <p14:tracePt t="1387" x="4159250" y="3644900"/>
          <p14:tracePt t="25318" x="4165600" y="3632200"/>
          <p14:tracePt t="25331" x="4216400" y="3587750"/>
          <p14:tracePt t="25336" x="4267200" y="3543300"/>
          <p14:tracePt t="25342" x="4324350" y="3486150"/>
          <p14:tracePt t="25353" x="4394200" y="3441700"/>
          <p14:tracePt t="25357" x="4470400" y="3371850"/>
          <p14:tracePt t="25367" x="4546600" y="3314700"/>
          <p14:tracePt t="25375" x="4629150" y="3263900"/>
          <p14:tracePt t="25387" x="4775200" y="3149600"/>
          <p14:tracePt t="25391" x="4908550" y="3060700"/>
          <p14:tracePt t="25396" x="4965700" y="3016250"/>
          <p14:tracePt t="25407" x="5086350" y="2933700"/>
          <p14:tracePt t="25422" x="5219700" y="2844800"/>
          <p14:tracePt t="25432" x="5276850" y="2800350"/>
          <p14:tracePt t="25436" x="5334000" y="2768600"/>
          <p14:tracePt t="25455" x="5378450" y="2724150"/>
          <p14:tracePt t="25464" x="5403850" y="2711450"/>
          <p14:tracePt t="25484" x="5403850" y="2698750"/>
          <p14:tracePt t="25484" x="5410200" y="2698750"/>
          <p14:tracePt t="25502" x="5410200" y="2692400"/>
          <p14:tracePt t="25535" x="5403850" y="2692400"/>
          <p14:tracePt t="25542" x="5378450" y="2692400"/>
          <p14:tracePt t="25550" x="5334000" y="2692400"/>
          <p14:tracePt t="25558" x="5289550" y="2692400"/>
          <p14:tracePt t="25570" x="5257800" y="2692400"/>
          <p14:tracePt t="25574" x="5200650" y="2692400"/>
          <p14:tracePt t="25579" x="5175250" y="2692400"/>
          <p14:tracePt t="25590" x="5143500" y="2698750"/>
          <p14:tracePt t="25605" x="5073650" y="2711450"/>
          <p14:tracePt t="25615" x="5041900" y="2711450"/>
          <p14:tracePt t="25622" x="5022850" y="2711450"/>
          <p14:tracePt t="25638" x="4984750" y="2724150"/>
          <p14:tracePt t="25647" x="4965700" y="2724150"/>
          <p14:tracePt t="25654" x="4953000" y="2724150"/>
          <p14:tracePt t="25664" x="4927600" y="2724150"/>
          <p14:tracePt t="25669" x="4921250" y="2724150"/>
          <p14:tracePt t="25678" x="4908550" y="2724150"/>
          <p14:tracePt t="25686" x="4895850" y="2724150"/>
          <p14:tracePt t="25702" x="4883150" y="2724150"/>
          <p14:tracePt t="25892" x="4883150" y="2736850"/>
          <p14:tracePt t="25916" x="4883150" y="2743200"/>
          <p14:tracePt t="25925" x="4883150" y="2755900"/>
          <p14:tracePt t="25938" x="4883150" y="2781300"/>
          <p14:tracePt t="25949" x="4883150" y="2787650"/>
          <p14:tracePt t="25957" x="4895850" y="2813050"/>
          <p14:tracePt t="25972" x="4908550" y="2882900"/>
          <p14:tracePt t="25982" x="4908550" y="2901950"/>
          <p14:tracePt t="25989" x="4908550" y="2933700"/>
          <p14:tracePt t="26005" x="4921250" y="3016250"/>
          <p14:tracePt t="26013" x="4927600" y="3060700"/>
          <p14:tracePt t="26021" x="4940300" y="3117850"/>
          <p14:tracePt t="26035" x="4940300" y="3162300"/>
          <p14:tracePt t="26035" x="4953000" y="3213100"/>
          <p14:tracePt t="26045" x="4965700" y="3263900"/>
          <p14:tracePt t="26049" x="4978400" y="3308350"/>
          <p14:tracePt t="26064" x="4978400" y="3327400"/>
          <p14:tracePt t="26069" x="4984750" y="3397250"/>
          <p14:tracePt t="26074" x="4984750" y="3416300"/>
          <p14:tracePt t="26085" x="4997450" y="3454400"/>
          <p14:tracePt t="26093" x="4997450" y="3486150"/>
          <p14:tracePt t="26099" x="5010150" y="3517900"/>
          <p14:tracePt t="26108" x="5010150" y="3543300"/>
          <p14:tracePt t="26117" x="5022850" y="3575050"/>
          <p14:tracePt t="26124" x="5022850" y="3594100"/>
          <p14:tracePt t="26135" x="5029200" y="3606800"/>
          <p14:tracePt t="26139" x="5029200" y="3632200"/>
          <p14:tracePt t="26149" x="5041900" y="3651250"/>
          <p14:tracePt t="26168" x="5054600" y="3663950"/>
          <p14:tracePt t="26169" x="5054600" y="3676650"/>
          <p14:tracePt t="26187" x="5054600" y="3689350"/>
          <p14:tracePt t="26211" x="5067300" y="3695700"/>
          <p14:tracePt t="26291" x="5067300" y="3708400"/>
          <p14:tracePt t="26395" x="5067300" y="3721100"/>
          <p14:tracePt t="26538" x="5073650" y="3721100"/>
          <p14:tracePt t="26552" x="5086350" y="3721100"/>
          <p14:tracePt t="27917" x="5073650" y="3721100"/>
          <p14:tracePt t="27924" x="5054600" y="3721100"/>
          <p14:tracePt t="27933" x="5022850" y="3721100"/>
          <p14:tracePt t="27942" x="4965700" y="3721100"/>
          <p14:tracePt t="27956" x="4864100" y="3721100"/>
          <p14:tracePt t="27966" x="4806950" y="3721100"/>
          <p14:tracePt t="27973" x="4749800" y="3721100"/>
          <p14:tracePt t="27990" x="4641850" y="3721100"/>
          <p14:tracePt t="27998" x="4584700" y="3708400"/>
          <p14:tracePt t="28006" x="4559300" y="3695700"/>
          <p14:tracePt t="28018" x="4495800" y="3689350"/>
          <p14:tracePt t="28029" x="4470400" y="3676650"/>
          <p14:tracePt t="28038" x="4451350" y="3676650"/>
          <p14:tracePt t="28051" x="4438650" y="3663950"/>
          <p14:tracePt t="28051" x="4425950" y="3663950"/>
          <p14:tracePt t="28062" x="4413250" y="3651250"/>
          <p14:tracePt t="28066" x="4394200" y="3651250"/>
          <p14:tracePt t="28081" x="4394200" y="3644900"/>
          <p14:tracePt t="28087" x="4381500" y="3644900"/>
          <p14:tracePt t="28091" x="4381500" y="3632200"/>
          <p14:tracePt t="28101" x="4368800" y="3632200"/>
          <p14:tracePt t="28121" x="4368800" y="3619500"/>
          <p14:tracePt t="28124" x="4356100" y="3619500"/>
          <p14:tracePt t="28155" x="4356100" y="3594100"/>
          <p14:tracePt t="28165" x="4356100" y="3587750"/>
          <p14:tracePt t="28171" x="4356100" y="3562350"/>
          <p14:tracePt t="28188" x="4356100" y="3530600"/>
          <p14:tracePt t="28198" x="4356100" y="3505200"/>
          <p14:tracePt t="28202" x="4356100" y="3498850"/>
          <p14:tracePt t="28217" x="4356100" y="3473450"/>
          <p14:tracePt t="28217" x="4356100" y="3460750"/>
          <p14:tracePt t="28229" x="4356100" y="3454400"/>
          <p14:tracePt t="28249" x="4356100" y="3441700"/>
          <p14:tracePt t="28258" x="4356100" y="3429000"/>
          <p14:tracePt t="28275" x="4349750" y="3403600"/>
          <p14:tracePt t="28288" x="4349750" y="3397250"/>
          <p14:tracePt t="28291" x="4349750" y="3384550"/>
          <p14:tracePt t="28301" x="4337050" y="3371850"/>
          <p14:tracePt t="28308" x="4337050" y="3352800"/>
          <p14:tracePt t="28322" x="4324350" y="3327400"/>
          <p14:tracePt t="28332" x="4324350" y="3314700"/>
          <p14:tracePt t="28340" x="4324350" y="3308350"/>
          <p14:tracePt t="28352" x="4324350" y="3295650"/>
          <p14:tracePt t="28353" x="4311650" y="3295650"/>
          <p14:tracePt t="28371" x="4311650" y="3282950"/>
          <p14:tracePt t="28443" x="4311650" y="3270250"/>
          <p14:tracePt t="28452" x="4324350" y="3270250"/>
          <p14:tracePt t="28459" x="4337050" y="3270250"/>
          <p14:tracePt t="28468" x="4356100" y="3263900"/>
          <p14:tracePt t="28478" x="4368800" y="3263900"/>
          <p14:tracePt t="28484" x="4406900" y="3238500"/>
          <p14:tracePt t="28489" x="4425950" y="3238500"/>
          <p14:tracePt t="28500" x="4457700" y="3213100"/>
          <p14:tracePt t="28508" x="4495800" y="3206750"/>
          <p14:tracePt t="28519" x="4514850" y="3194050"/>
          <p14:tracePt t="28524" x="4546600" y="3181350"/>
          <p14:tracePt t="28530" x="4572000" y="3162300"/>
          <p14:tracePt t="28540" x="4597400" y="3149600"/>
          <p14:tracePt t="28552" x="4616450" y="3136900"/>
          <p14:tracePt t="28564" x="4629150" y="3136900"/>
          <p14:tracePt t="28572" x="4629150" y="3124200"/>
          <p14:tracePt t="28581" x="4641850" y="3124200"/>
          <p14:tracePt t="28603" x="4641850" y="3117850"/>
          <p14:tracePt t="28619" x="4641850" y="3105150"/>
          <p14:tracePt t="28628" x="4648200" y="3105150"/>
          <p14:tracePt t="28632" x="4648200" y="3092450"/>
          <p14:tracePt t="28643" x="4648200" y="3079750"/>
          <p14:tracePt t="28649" x="4648200" y="3073400"/>
          <p14:tracePt t="28661" x="4648200" y="3060700"/>
          <p14:tracePt t="28666" x="4648200" y="3048000"/>
          <p14:tracePt t="28675" x="4648200" y="3035300"/>
          <p14:tracePt t="28680" x="4648200" y="3022600"/>
          <p14:tracePt t="28691" x="4648200" y="3016250"/>
          <p14:tracePt t="28702" x="4648200" y="3003550"/>
          <p14:tracePt t="28715" x="4648200" y="2990850"/>
          <p14:tracePt t="28723" x="4648200" y="2978150"/>
          <p14:tracePt t="28735" x="4648200" y="2971800"/>
          <p14:tracePt t="28735" x="4648200" y="2959100"/>
          <p14:tracePt t="28754" x="4648200" y="2946400"/>
          <p14:tracePt t="28764" x="4641850" y="2933700"/>
          <p14:tracePt t="28769" x="4641850" y="2927350"/>
          <p14:tracePt t="28779" x="4629150" y="2901950"/>
          <p14:tracePt t="28784" x="4616450" y="2889250"/>
          <p14:tracePt t="28797" x="4603750" y="2882900"/>
          <p14:tracePt t="28803" x="4584700" y="2870200"/>
          <p14:tracePt t="28807" x="4559300" y="2844800"/>
          <p14:tracePt t="28819" x="4540250" y="2832100"/>
          <p14:tracePt t="28824" x="4514850" y="2813050"/>
          <p14:tracePt t="28836" x="4502150" y="2813050"/>
          <p14:tracePt t="28839" x="4470400" y="2787650"/>
          <p14:tracePt t="28851" x="4451350" y="2781300"/>
          <p14:tracePt t="28859" x="4413250" y="2755900"/>
          <p14:tracePt t="28869" x="4394200" y="2755900"/>
          <p14:tracePt t="28873" x="4368800" y="2743200"/>
          <p14:tracePt t="28883" x="4349750" y="2736850"/>
          <p14:tracePt t="28887" x="4324350" y="2724150"/>
          <p14:tracePt t="28902" x="4311650" y="2711450"/>
          <p14:tracePt t="28906" x="4305300" y="2698750"/>
          <p14:tracePt t="28911" x="4292600" y="2698750"/>
          <p14:tracePt t="28922" x="4279900" y="2692400"/>
          <p14:tracePt t="28935" x="4260850" y="2679700"/>
          <p14:tracePt t="28947" x="4248150" y="2679700"/>
          <p14:tracePt t="28951" x="4235450" y="2667000"/>
          <p14:tracePt t="28964" x="4222750" y="2654300"/>
          <p14:tracePt t="28969" x="4216400" y="2654300"/>
          <p14:tracePt t="28979" x="4191000" y="2654300"/>
          <p14:tracePt t="28983" x="4165600" y="2641600"/>
          <p14:tracePt t="28997" x="4159250" y="2641600"/>
          <p14:tracePt t="29002" x="4146550" y="2641600"/>
          <p14:tracePt t="29007" x="4121150" y="2641600"/>
          <p14:tracePt t="29018" x="4102100" y="2641600"/>
          <p14:tracePt t="29026" x="4089400" y="2641600"/>
          <p14:tracePt t="29031" x="4070350" y="2641600"/>
          <p14:tracePt t="29041" x="4044950" y="2641600"/>
          <p14:tracePt t="29050" x="4032250" y="2641600"/>
          <p14:tracePt t="29058" x="4025900" y="2641600"/>
          <p14:tracePt t="29069" x="4013200" y="2641600"/>
          <p14:tracePt t="29082" x="4000500" y="2641600"/>
          <p14:tracePt t="29090" x="3987800" y="2641600"/>
          <p14:tracePt t="29102" x="3975100" y="2641600"/>
          <p14:tracePt t="29102" x="3956050" y="2641600"/>
          <p14:tracePt t="29115" x="3930650" y="2654300"/>
          <p14:tracePt t="29119" x="3924300" y="2654300"/>
          <p14:tracePt t="29131" x="3898900" y="2667000"/>
          <p14:tracePt t="29136" x="3879850" y="2679700"/>
          <p14:tracePt t="29146" x="3854450" y="2692400"/>
          <p14:tracePt t="29151" x="3835400" y="2698750"/>
          <p14:tracePt t="29164" x="3810000" y="2711450"/>
          <p14:tracePt t="29169" x="3797300" y="2736850"/>
          <p14:tracePt t="29174" x="3778250" y="2743200"/>
          <p14:tracePt t="29185" x="3765550" y="2743200"/>
          <p14:tracePt t="29197" x="3752850" y="2755900"/>
          <p14:tracePt t="29202" x="3752850" y="2768600"/>
          <p14:tracePt t="29207" x="3740150" y="2768600"/>
          <p14:tracePt t="29217" x="3733800" y="2781300"/>
          <p14:tracePt t="29235" x="3733800" y="2787650"/>
          <p14:tracePt t="29249" x="3721100" y="2800350"/>
          <p14:tracePt t="29257" x="3721100" y="2813050"/>
          <p14:tracePt t="29272" x="3721100" y="2825750"/>
          <p14:tracePt t="29282" x="3721100" y="2832100"/>
          <p14:tracePt t="29286" x="3721100" y="2844800"/>
          <p14:tracePt t="29298" x="3708400" y="2857500"/>
          <p14:tracePt t="29303" x="3708400" y="2870200"/>
          <p14:tracePt t="29314" x="3708400" y="2889250"/>
          <p14:tracePt t="29318" x="3708400" y="2901950"/>
          <p14:tracePt t="29330" x="3708400" y="2914650"/>
          <p14:tracePt t="29336" x="3708400" y="2933700"/>
          <p14:tracePt t="29345" x="3708400" y="2959100"/>
          <p14:tracePt t="29350" x="3708400" y="2971800"/>
          <p14:tracePt t="29364" x="3708400" y="2990850"/>
          <p14:tracePt t="29369" x="3708400" y="3003550"/>
          <p14:tracePt t="29374" x="3708400" y="3022600"/>
          <p14:tracePt t="29384" x="3708400" y="3048000"/>
          <p14:tracePt t="29393" x="3708400" y="3073400"/>
          <p14:tracePt t="29398" x="3708400" y="3092450"/>
          <p14:tracePt t="29408" x="3708400" y="3117850"/>
          <p14:tracePt t="29417" x="3708400" y="3136900"/>
          <p14:tracePt t="29424" x="3708400" y="3149600"/>
          <p14:tracePt t="29435" x="3708400" y="3168650"/>
          <p14:tracePt t="29439" x="3708400" y="3181350"/>
          <p14:tracePt t="29447" x="3708400" y="3206750"/>
          <p14:tracePt t="29456" x="3708400" y="3213100"/>
          <p14:tracePt t="29469" x="3708400" y="3225800"/>
          <p14:tracePt t="29469" x="3721100" y="3238500"/>
          <p14:tracePt t="29481" x="3721100" y="3251200"/>
          <p14:tracePt t="29497" x="3721100" y="3263900"/>
          <p14:tracePt t="29502" x="3721100" y="3270250"/>
          <p14:tracePt t="29520" x="3733800" y="3282950"/>
          <p14:tracePt t="29536" x="3733800" y="3295650"/>
          <p14:tracePt t="29545" x="3740150" y="3295650"/>
          <p14:tracePt t="29559" x="3740150" y="3308350"/>
          <p14:tracePt t="29569" x="3752850" y="3308350"/>
          <p14:tracePt t="29573" x="3765550" y="3314700"/>
          <p14:tracePt t="29584" x="3778250" y="3327400"/>
          <p14:tracePt t="29602" x="3784600" y="3327400"/>
          <p14:tracePt t="29606" x="3797300" y="3340100"/>
          <p14:tracePt t="29616" x="3810000" y="3340100"/>
          <p14:tracePt t="29624" x="3835400" y="3352800"/>
          <p14:tracePt t="29635" x="3841750" y="3359150"/>
          <p14:tracePt t="29639" x="3854450" y="3359150"/>
          <p14:tracePt t="29649" x="3879850" y="3371850"/>
          <p14:tracePt t="29653" x="3886200" y="3371850"/>
          <p14:tracePt t="29669" x="3911600" y="3384550"/>
          <p14:tracePt t="29680" x="3924300" y="3397250"/>
          <p14:tracePt t="29685" x="3943350" y="3397250"/>
          <p14:tracePt t="29697" x="3956050" y="3403600"/>
          <p14:tracePt t="29702" x="3968750" y="3403600"/>
          <p14:tracePt t="29712" x="3975100" y="3416300"/>
          <p14:tracePt t="29717" x="4000500" y="3416300"/>
          <p14:tracePt t="29730" x="4013200" y="3429000"/>
          <p14:tracePt t="29736" x="4032250" y="3441700"/>
          <p14:tracePt t="29741" x="4044950" y="3441700"/>
          <p14:tracePt t="29751" x="4057650" y="3454400"/>
          <p14:tracePt t="29759" x="4076700" y="3454400"/>
          <p14:tracePt t="29765" x="4089400" y="3460750"/>
          <p14:tracePt t="29775" x="4102100" y="3460750"/>
          <p14:tracePt t="29780" x="4114800" y="3473450"/>
          <p14:tracePt t="29791" x="4121150" y="3473450"/>
          <p14:tracePt t="29802" x="4133850" y="3473450"/>
          <p14:tracePt t="29806" x="4146550" y="3486150"/>
          <p14:tracePt t="29816" x="4159250" y="3486150"/>
          <p14:tracePt t="29819" x="4178300" y="3486150"/>
          <p14:tracePt t="29835" x="4191000" y="3486150"/>
          <p14:tracePt t="29835" x="4203700" y="3486150"/>
          <p14:tracePt t="29847" x="4216400" y="3486150"/>
          <p14:tracePt t="29851" x="4222750" y="3498850"/>
          <p14:tracePt t="29864" x="4235450" y="3498850"/>
          <p14:tracePt t="29869" x="4248150" y="3498850"/>
          <p14:tracePt t="29886" x="4267200" y="3498850"/>
          <p14:tracePt t="29897" x="4279900" y="3498850"/>
          <p14:tracePt t="29903" x="4292600" y="3498850"/>
          <p14:tracePt t="29908" x="4311650" y="3498850"/>
          <p14:tracePt t="29918" x="4324350" y="3486150"/>
          <p14:tracePt t="29930" x="4349750" y="3486150"/>
          <p14:tracePt t="29936" x="4356100" y="3473450"/>
          <p14:tracePt t="29941" x="4381500" y="3473450"/>
          <p14:tracePt t="29951" x="4394200" y="3460750"/>
          <p14:tracePt t="29959" x="4406900" y="3460750"/>
          <p14:tracePt t="29965" x="4425950" y="3454400"/>
          <p14:tracePt t="29975" x="4438650" y="3454400"/>
          <p14:tracePt t="29980" x="4451350" y="3441700"/>
          <p14:tracePt t="29990" x="4457700" y="3441700"/>
          <p14:tracePt t="30002" x="4470400" y="3441700"/>
          <p14:tracePt t="30015" x="4483100" y="3429000"/>
          <p14:tracePt t="30035" x="4495800" y="3429000"/>
          <p14:tracePt t="30047" x="4495800" y="3416300"/>
          <p14:tracePt t="30062" x="4502150" y="3416300"/>
          <p14:tracePt t="30094" x="4502150" y="3403600"/>
          <p14:tracePt t="30109" x="4514850" y="3397250"/>
          <p14:tracePt t="30125" x="4514850" y="3384550"/>
          <p14:tracePt t="30136" x="4527550" y="3384550"/>
          <p14:tracePt t="30140" x="4527550" y="3371850"/>
          <p14:tracePt t="30150" x="4527550" y="3359150"/>
          <p14:tracePt t="30158" x="4540250" y="3359150"/>
          <p14:tracePt t="30169" x="4540250" y="3352800"/>
          <p14:tracePt t="30173" x="4540250" y="3340100"/>
          <p14:tracePt t="30189" x="4540250" y="3327400"/>
          <p14:tracePt t="30202" x="4540250" y="3308350"/>
          <p14:tracePt t="30220" x="4540250" y="3295650"/>
          <p14:tracePt t="30231" x="4527550" y="3282950"/>
          <p14:tracePt t="30236" x="4514850" y="3263900"/>
          <p14:tracePt t="30246" x="4502150" y="3238500"/>
          <p14:tracePt t="30250" x="4495800" y="3225800"/>
          <p14:tracePt t="30264" x="4470400" y="3213100"/>
          <p14:tracePt t="30270" x="4457700" y="3194050"/>
          <p14:tracePt t="30275" x="4451350" y="3181350"/>
          <p14:tracePt t="30285" x="4425950" y="3168650"/>
          <p14:tracePt t="30298" x="4413250" y="3149600"/>
          <p14:tracePt t="30298" x="4406900" y="3136900"/>
          <p14:tracePt t="30310" x="4394200" y="3124200"/>
          <p14:tracePt t="30314" x="4381500" y="3124200"/>
          <p14:tracePt t="30331" x="4368800" y="3117850"/>
          <p14:tracePt t="30331" x="4356100" y="3105150"/>
          <p14:tracePt t="30349" x="4349750" y="3092450"/>
          <p14:tracePt t="30369" x="4349750" y="3079750"/>
          <p14:tracePt t="30373" x="4337050" y="3079750"/>
          <p14:tracePt t="30571" x="4349750" y="3079750"/>
          <p14:tracePt t="30794" x="4337050" y="3079750"/>
          <p14:tracePt t="30803" x="4324350" y="3079750"/>
          <p14:tracePt t="30814" x="4311650" y="3079750"/>
          <p14:tracePt t="30819" x="4292600" y="3073400"/>
          <p14:tracePt t="30824" x="4267200" y="3073400"/>
          <p14:tracePt t="30835" x="4260850" y="3060700"/>
          <p14:tracePt t="30848" x="4235450" y="3048000"/>
          <p14:tracePt t="30848" x="4216400" y="3048000"/>
          <p14:tracePt t="30859" x="4203700" y="3035300"/>
          <p14:tracePt t="30868" x="4191000" y="3022600"/>
          <p14:tracePt t="30875" x="4178300" y="3022600"/>
          <p14:tracePt t="30889" x="4159250" y="3016250"/>
          <p14:tracePt t="30906" x="4146550" y="3003550"/>
          <p14:tracePt t="30920" x="4133850" y="3003550"/>
          <p14:tracePt t="30938" x="4133850" y="2990850"/>
          <p14:tracePt t="31137" x="4146550" y="3003550"/>
          <p14:tracePt t="31170" x="4159250" y="3003550"/>
          <p14:tracePt t="31178" x="4159250" y="3016250"/>
          <p14:tracePt t="31202" x="4165600" y="3016250"/>
          <p14:tracePt t="31206" x="4165600" y="3022600"/>
          <p14:tracePt t="31238" x="4178300" y="3035300"/>
          <p14:tracePt t="31267" x="4191000" y="3048000"/>
          <p14:tracePt t="31289" x="4203700" y="3048000"/>
          <p14:tracePt t="31302" x="4203700" y="3060700"/>
          <p14:tracePt t="31321" x="4203700" y="3073400"/>
          <p14:tracePt t="31333" x="4216400" y="3073400"/>
          <p14:tracePt t="31338" x="4216400" y="3079750"/>
          <p14:tracePt t="31363" x="4216400" y="3092450"/>
          <p14:tracePt t="31401" x="4216400" y="3105150"/>
          <p14:tracePt t="31719" x="4216400" y="3092450"/>
          <p14:tracePt t="31747" x="4222750" y="3092450"/>
          <p14:tracePt t="31799" x="4222750" y="3079750"/>
          <p14:tracePt t="31911" x="4222750" y="3092450"/>
          <p14:tracePt t="31926" x="4235450" y="3092450"/>
          <p14:tracePt t="31942" x="4235450" y="3105150"/>
          <p14:tracePt t="31967" x="4248150" y="3105150"/>
          <p14:tracePt t="31975" x="4248150" y="3117850"/>
          <p14:tracePt t="31998" x="4260850" y="3117850"/>
          <p14:tracePt t="32007" x="4260850" y="3124200"/>
          <p14:tracePt t="32024" x="4267200" y="3124200"/>
          <p14:tracePt t="32032" x="4267200" y="3136900"/>
          <p14:tracePt t="32036" x="4279900" y="3136900"/>
          <p14:tracePt t="32062" x="4292600" y="3149600"/>
          <p14:tracePt t="32445" x="4279900" y="3149600"/>
          <p14:tracePt t="32692" x="4279900" y="3136900"/>
          <p14:tracePt t="32732" x="4279900" y="3124200"/>
          <p14:tracePt t="32795" x="4279900" y="3117850"/>
          <p14:tracePt t="32939" x="4267200" y="3117850"/>
          <p14:tracePt t="32981" x="4260850" y="3117850"/>
          <p14:tracePt t="33026" x="4248150" y="3117850"/>
          <p14:tracePt t="33155" x="4248150" y="3124200"/>
          <p14:tracePt t="33242" x="4248150" y="3136900"/>
          <p14:tracePt t="33354" x="4260850" y="3136900"/>
          <p14:tracePt t="33409" x="4267200" y="3136900"/>
          <p14:tracePt t="33465" x="4279900" y="3136900"/>
          <p14:tracePt t="33505" x="4292600" y="3136900"/>
          <p14:tracePt t="33537" x="4305300" y="3136900"/>
          <p14:tracePt t="33553" x="4305300" y="3124200"/>
          <p14:tracePt t="33608" x="4305300" y="3117850"/>
          <p14:tracePt t="33640" x="4292600" y="3117850"/>
          <p14:tracePt t="33669" x="4279900" y="3117850"/>
          <p14:tracePt t="33673" x="4267200" y="3117850"/>
          <p14:tracePt t="33706" x="4260850" y="3117850"/>
          <p14:tracePt t="33737" x="4248150" y="3117850"/>
          <p14:tracePt t="33840" x="4260850" y="3117850"/>
          <p14:tracePt t="34247" x="4260850" y="3105150"/>
          <p14:tracePt t="34255" x="4260850" y="3092450"/>
          <p14:tracePt t="34269" x="4267200" y="3079750"/>
          <p14:tracePt t="34269" x="4267200" y="3073400"/>
          <p14:tracePt t="34279" x="4267200" y="3048000"/>
          <p14:tracePt t="34283" x="4279900" y="3022600"/>
          <p14:tracePt t="34299" x="4279900" y="3016250"/>
          <p14:tracePt t="34300" x="4279900" y="2990850"/>
          <p14:tracePt t="34312" x="4292600" y="2971800"/>
          <p14:tracePt t="34316" x="4292600" y="2959100"/>
          <p14:tracePt t="34326" x="4292600" y="2933700"/>
          <p14:tracePt t="34338" x="4292600" y="2914650"/>
          <p14:tracePt t="34339" x="4292600" y="2901950"/>
          <p14:tracePt t="34351" x="4292600" y="2889250"/>
          <p14:tracePt t="34358" x="4292600" y="2882900"/>
          <p14:tracePt t="34372" x="4292600" y="2857500"/>
          <p14:tracePt t="34382" x="4292600" y="2844800"/>
          <p14:tracePt t="34405" x="4279900" y="2832100"/>
          <p14:tracePt t="34435" x="4267200" y="2832100"/>
          <p14:tracePt t="34494" x="4267200" y="2844800"/>
          <p14:tracePt t="34525" x="4267200" y="2857500"/>
          <p14:tracePt t="34565" x="4267200" y="2870200"/>
          <p14:tracePt t="34573" x="4267200" y="2882900"/>
          <p14:tracePt t="34588" x="4267200" y="2889250"/>
          <p14:tracePt t="34599" x="4279900" y="2901950"/>
          <p14:tracePt t="34604" x="4279900" y="2914650"/>
          <p14:tracePt t="34621" x="4279900" y="2927350"/>
          <p14:tracePt t="34630" x="4279900" y="2946400"/>
          <p14:tracePt t="34638" x="4279900" y="2971800"/>
          <p14:tracePt t="34650" x="4279900" y="2978150"/>
          <p14:tracePt t="34650" x="4267200" y="3003550"/>
          <p14:tracePt t="34662" x="4267200" y="3022600"/>
          <p14:tracePt t="34667" x="4260850" y="3048000"/>
          <p14:tracePt t="34682" x="4248150" y="3073400"/>
          <p14:tracePt t="34682" x="4235450" y="3092450"/>
          <p14:tracePt t="34696" x="4222750" y="3117850"/>
          <p14:tracePt t="34700" x="4216400" y="3136900"/>
          <p14:tracePt t="34706" x="4203700" y="3162300"/>
          <p14:tracePt t="34720" x="4178300" y="3168650"/>
          <p14:tracePt t="34724" x="4165600" y="3194050"/>
          <p14:tracePt t="34731" x="4159250" y="3206750"/>
          <p14:tracePt t="34741" x="4146550" y="3213100"/>
          <p14:tracePt t="34755" x="4133850" y="3225800"/>
          <p14:tracePt t="34766" x="4133850" y="3238500"/>
          <p14:tracePt t="34788" x="4121150" y="3238500"/>
          <p14:tracePt t="34923" x="4146550" y="3238500"/>
          <p14:tracePt t="34933" x="4159250" y="3238500"/>
          <p14:tracePt t="34937" x="4191000" y="3238500"/>
          <p14:tracePt t="34955" x="4267200" y="3238500"/>
          <p14:tracePt t="34966" x="4324350" y="3238500"/>
          <p14:tracePt t="34970" x="4381500" y="3238500"/>
          <p14:tracePt t="34982" x="4451350" y="3238500"/>
          <p14:tracePt t="34987" x="4502150" y="3238500"/>
          <p14:tracePt t="34997" x="4572000" y="3238500"/>
          <p14:tracePt t="35001" x="4629150" y="3251200"/>
          <p14:tracePt t="35017" x="4686300" y="3251200"/>
          <p14:tracePt t="35017" x="4705350" y="3251200"/>
          <p14:tracePt t="35028" x="4749800" y="3263900"/>
          <p14:tracePt t="35033" x="4775200" y="3270250"/>
          <p14:tracePt t="35049" x="4806950" y="3282950"/>
          <p14:tracePt t="35049" x="4832350" y="3282950"/>
          <p14:tracePt t="35061" x="4838700" y="3295650"/>
          <p14:tracePt t="35066" x="4851400" y="3295650"/>
          <p14:tracePt t="35091" x="4864100" y="3308350"/>
          <p14:tracePt t="35912" x="4883150" y="3308350"/>
          <p14:tracePt t="35920" x="4895850" y="3295650"/>
          <p14:tracePt t="35934" x="4921250" y="3295650"/>
          <p14:tracePt t="35935" x="4953000" y="3295650"/>
          <p14:tracePt t="35945" x="4984750" y="3295650"/>
          <p14:tracePt t="35949" x="5010150" y="3295650"/>
          <p14:tracePt t="35966" x="5067300" y="3295650"/>
          <p14:tracePt t="35966" x="5099050" y="3295650"/>
          <p14:tracePt t="35976" x="5118100" y="3295650"/>
          <p14:tracePt t="35981" x="5156200" y="3295650"/>
          <p14:tracePt t="35992" x="5175250" y="3295650"/>
          <p14:tracePt t="36005" x="5245100" y="3295650"/>
          <p14:tracePt t="36017" x="5264150" y="3308350"/>
          <p14:tracePt t="36024" x="5276850" y="3314700"/>
          <p14:tracePt t="36039" x="5321300" y="3340100"/>
          <p14:tracePt t="36049" x="5346700" y="3352800"/>
          <p14:tracePt t="36053" x="5359400" y="3352800"/>
          <p14:tracePt t="36072" x="5403850" y="3371850"/>
          <p14:tracePt t="36081" x="5422900" y="3371850"/>
          <p14:tracePt t="36088" x="5467350" y="3384550"/>
          <p14:tracePt t="36092" x="5499100" y="3397250"/>
          <p14:tracePt t="36105" x="5511800" y="3397250"/>
          <p14:tracePt t="36109" x="5568950" y="3403600"/>
          <p14:tracePt t="36120" x="5600700" y="3403600"/>
          <p14:tracePt t="36132" x="5638800" y="3403600"/>
          <p14:tracePt t="36137" x="5689600" y="3403600"/>
          <p14:tracePt t="36142" x="5784850" y="3403600"/>
          <p14:tracePt t="36152" x="5848350" y="3371850"/>
          <p14:tracePt t="36164" x="5892800" y="3359150"/>
          <p14:tracePt t="36165" x="5975350" y="3340100"/>
          <p14:tracePt t="36176" x="6051550" y="3308350"/>
          <p14:tracePt t="36181" x="6121400" y="3282950"/>
          <p14:tracePt t="36192" x="6172200" y="3263900"/>
          <p14:tracePt t="36203" x="6229350" y="3238500"/>
          <p14:tracePt t="36207" x="6286500" y="3213100"/>
          <p14:tracePt t="36212" x="6330950" y="3194050"/>
          <p14:tracePt t="36223" x="6375400" y="3168650"/>
          <p14:tracePt t="36236" x="6419850" y="3162300"/>
          <p14:tracePt t="36236" x="6477000" y="3149600"/>
          <p14:tracePt t="53358" x="6464300" y="3168650"/>
          <p14:tracePt t="53368" x="6451600" y="3194050"/>
          <p14:tracePt t="53376" x="6432550" y="3238500"/>
          <p14:tracePt t="53390" x="6400800" y="3314700"/>
          <p14:tracePt t="53401" x="6375400" y="3359150"/>
          <p14:tracePt t="53406" x="6356350" y="3397250"/>
          <p14:tracePt t="53424" x="6330950" y="3486150"/>
          <p14:tracePt t="53434" x="6330950" y="3505200"/>
          <p14:tracePt t="53439" x="6330950" y="3549650"/>
          <p14:tracePt t="53452" x="6330950" y="3587750"/>
          <p14:tracePt t="53452" x="6330950" y="3606800"/>
          <p14:tracePt t="53464" x="6330950" y="3632200"/>
          <p14:tracePt t="53469" x="6330950" y="3663950"/>
          <p14:tracePt t="53484" x="6330950" y="3676650"/>
          <p14:tracePt t="53484" x="6330950" y="3695700"/>
          <p14:tracePt t="53496" x="6330950" y="3708400"/>
          <p14:tracePt t="53502" x="6343650" y="3721100"/>
          <p14:tracePt t="53507" x="6356350" y="3733800"/>
          <p14:tracePt t="53523" x="6362700" y="3740150"/>
          <p14:tracePt t="53523" x="6388100" y="3765550"/>
          <p14:tracePt t="53536" x="6400800" y="3778250"/>
          <p14:tracePt t="53541" x="6432550" y="3784600"/>
          <p14:tracePt t="53557" x="6489700" y="3810000"/>
          <p14:tracePt t="53568" x="6521450" y="3835400"/>
          <p14:tracePt t="53572" x="6546850" y="3835400"/>
          <p14:tracePt t="53590" x="6610350" y="3854450"/>
          <p14:tracePt t="53600" x="6642100" y="3867150"/>
          <p14:tracePt t="53606" x="6667500" y="3879850"/>
          <p14:tracePt t="53616" x="6692900" y="3886200"/>
          <p14:tracePt t="53623" x="6711950" y="3898900"/>
          <p14:tracePt t="53629" x="6724650" y="3898900"/>
          <p14:tracePt t="53635" x="6743700" y="3911600"/>
          <p14:tracePt t="53652" x="6756400" y="3924300"/>
          <p14:tracePt t="53652" x="6769100" y="3924300"/>
          <p14:tracePt t="53659" x="6781800" y="3930650"/>
          <p14:tracePt t="53671" x="6788150" y="3930650"/>
          <p14:tracePt t="53676" x="6800850" y="3943350"/>
          <p14:tracePt t="53685" x="6813550" y="3943350"/>
          <p14:tracePt t="53691" x="6826250" y="3956050"/>
          <p14:tracePt t="53710" x="6832600" y="3968750"/>
          <p14:tracePt t="53723" x="6845300" y="3968750"/>
          <p14:tracePt t="53742" x="6845300" y="3975100"/>
          <p14:tracePt t="53754" x="6845300" y="3987800"/>
          <p14:tracePt t="53754" x="6832600" y="3987800"/>
          <p14:tracePt t="53766" x="6800850" y="4000500"/>
          <p14:tracePt t="53771" x="6781800" y="4000500"/>
          <p14:tracePt t="53787" x="6654800" y="4032250"/>
          <p14:tracePt t="53800" x="6610350" y="4032250"/>
          <p14:tracePt t="53804" x="6546850" y="4057650"/>
          <p14:tracePt t="53815" x="6508750" y="4070350"/>
          <p14:tracePt t="53822" x="6477000" y="4070350"/>
          <p14:tracePt t="53828" x="6432550" y="4070350"/>
          <p14:tracePt t="53834" x="6407150" y="4076700"/>
          <p14:tracePt t="53848" x="6388100" y="4076700"/>
          <p14:tracePt t="53855" x="6375400" y="4076700"/>
          <p14:tracePt t="53861" x="6362700" y="4089400"/>
          <p14:tracePt t="53877" x="6356350" y="4089400"/>
          <p14:tracePt t="53950" x="6362700" y="4089400"/>
          <p14:tracePt t="53954" x="6375400" y="4089400"/>
          <p14:tracePt t="53967" x="6400800" y="4089400"/>
          <p14:tracePt t="53972" x="6432550" y="4089400"/>
          <p14:tracePt t="53987" x="6508750" y="4076700"/>
          <p14:tracePt t="53998" x="6565900" y="4070350"/>
          <p14:tracePt t="54004" x="6635750" y="4070350"/>
          <p14:tracePt t="54010" x="6711950" y="4070350"/>
          <p14:tracePt t="54018" x="6788150" y="4057650"/>
          <p14:tracePt t="54030" x="6858000" y="4057650"/>
          <p14:tracePt t="54036" x="6934200" y="4057650"/>
          <p14:tracePt t="54041" x="6991350" y="4057650"/>
          <p14:tracePt t="54049" x="7023100" y="4057650"/>
          <p14:tracePt t="54061" x="7061200" y="4057650"/>
          <p14:tracePt t="54067" x="7105650" y="4057650"/>
          <p14:tracePt t="54073" x="7124700" y="4057650"/>
          <p14:tracePt t="54087" x="7150100" y="4057650"/>
          <p14:tracePt t="54092" x="7162800" y="4057650"/>
          <p14:tracePt t="54099" x="7169150" y="4070350"/>
          <p14:tracePt t="54120" x="7181850" y="4070350"/>
          <p14:tracePt t="54396" x="7169150" y="4070350"/>
          <p14:tracePt t="54539" x="7169150" y="4057650"/>
          <p14:tracePt t="54642" x="7162800" y="4070350"/>
          <p14:tracePt t="54651" x="7150100" y="4076700"/>
          <p14:tracePt t="63937" x="7150100" y="4057650"/>
          <p14:tracePt t="63946" x="7162800" y="4044950"/>
          <p14:tracePt t="63955" x="7181850" y="4013200"/>
          <p14:tracePt t="63969" x="7213600" y="3987800"/>
          <p14:tracePt t="63970" x="7264400" y="3968750"/>
          <p14:tracePt t="63980" x="7308850" y="3930650"/>
          <p14:tracePt t="63986" x="7404100" y="3879850"/>
          <p14:tracePt t="63993" x="7620000" y="3765550"/>
          <p14:tracePt t="64001" x="7810500" y="3676650"/>
          <p14:tracePt t="64008" x="8045450" y="3549650"/>
          <p14:tracePt t="64015" x="8324850" y="3416300"/>
          <p14:tracePt t="64027" x="8642350" y="3263900"/>
          <p14:tracePt t="64033" x="9029700" y="30734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64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Models: Neighborhood </a:t>
            </a:r>
            <a:r>
              <a:rPr lang="en-US" sz="2200" b="1" dirty="0" err="1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Topolgy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875F024F-2FB0-B540-A6A5-9C2F51982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80" y="1198762"/>
            <a:ext cx="643644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75B5D-5293-134C-9977-3AB79D86CD87}"/>
              </a:ext>
            </a:extLst>
          </p:cNvPr>
          <p:cNvSpPr txBox="1"/>
          <p:nvPr/>
        </p:nvSpPr>
        <p:spPr>
          <a:xfrm>
            <a:off x="1676400" y="4344878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Linear , C - Compact, D - Diamond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C40286-078E-BE44-B207-B99BB7161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4"/>
    </mc:Choice>
    <mc:Fallback>
      <p:transition spd="slow" advTm="2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" x="4070350" y="4406900"/>
          <p14:tracePt t="40" x="3721100" y="4584700"/>
          <p14:tracePt t="60" x="3676650" y="4616450"/>
          <p14:tracePt t="60" x="3575050" y="4673600"/>
          <p14:tracePt t="65" x="3498850" y="4730750"/>
          <p14:tracePt t="70" x="3397250" y="4787900"/>
          <p14:tracePt t="76" x="3314700" y="4838700"/>
          <p14:tracePt t="90" x="3225800" y="4883150"/>
          <p14:tracePt t="92" x="3149600" y="4927600"/>
          <p14:tracePt t="100" x="3124200" y="4953000"/>
          <p14:tracePt t="108" x="3073400" y="4984750"/>
          <p14:tracePt t="116" x="3035300" y="4997450"/>
          <p14:tracePt t="125" x="2990850" y="5022850"/>
          <p14:tracePt t="132" x="2933700" y="5054600"/>
          <p14:tracePt t="140" x="2914650" y="5067300"/>
          <p14:tracePt t="148" x="2882900" y="5073650"/>
          <p14:tracePt t="159" x="2844800" y="5086350"/>
          <p14:tracePt t="164" x="2813050" y="5099050"/>
          <p14:tracePt t="172" x="2781300" y="5099050"/>
          <p14:tracePt t="180" x="2736850" y="5111750"/>
          <p14:tracePt t="192" x="2698750" y="5111750"/>
          <p14:tracePt t="196" x="2679700" y="5118100"/>
          <p14:tracePt t="204" x="2641600" y="5118100"/>
          <p14:tracePt t="212" x="2609850" y="5130800"/>
          <p14:tracePt t="226" x="2590800" y="5130800"/>
          <p14:tracePt t="228" x="2565400" y="5130800"/>
          <p14:tracePt t="906" x="0" y="0"/>
        </p14:tracePtLst>
        <p14:tracePtLst>
          <p14:tracePt t="3740" x="1263650" y="3492500"/>
          <p14:tracePt t="4146" x="2298700" y="4965700"/>
          <p14:tracePt t="4153" x="2463800" y="4775200"/>
          <p14:tracePt t="4158" x="2546350" y="4673600"/>
          <p14:tracePt t="4166" x="2844800" y="4349750"/>
          <p14:tracePt t="4174" x="3035300" y="4146550"/>
          <p14:tracePt t="4182" x="3136900" y="4044950"/>
          <p14:tracePt t="4189" x="3295650" y="3879850"/>
          <p14:tracePt t="4198" x="3352800" y="3797300"/>
          <p14:tracePt t="4211" x="3460750" y="3676650"/>
          <p14:tracePt t="4213" x="3549650" y="3562350"/>
          <p14:tracePt t="4221" x="3619500" y="3486150"/>
          <p14:tracePt t="4229" x="3632200" y="3460750"/>
          <p14:tracePt t="4244" x="3663950" y="3416300"/>
          <p14:tracePt t="4246" x="3695700" y="3384550"/>
          <p14:tracePt t="4253" x="3695700" y="3359150"/>
          <p14:tracePt t="4261" x="3708400" y="3340100"/>
          <p14:tracePt t="4277" x="3708400" y="3314700"/>
          <p14:tracePt t="4286" x="3689350" y="3263900"/>
          <p14:tracePt t="4293" x="3594100" y="3194050"/>
          <p14:tracePt t="4301" x="3530600" y="3136900"/>
          <p14:tracePt t="4310" x="3397250" y="3060700"/>
          <p14:tracePt t="4316" x="3238500" y="2978150"/>
          <p14:tracePt t="4325" x="2927350" y="2832100"/>
          <p14:tracePt t="4332" x="2825750" y="2800350"/>
          <p14:tracePt t="4343" x="2736850" y="2781300"/>
          <p14:tracePt t="4348" x="2590800" y="2736850"/>
          <p14:tracePt t="4356" x="2546350" y="2724150"/>
          <p14:tracePt t="4365" x="2451100" y="2698750"/>
          <p14:tracePt t="4376" x="2400300" y="2692400"/>
          <p14:tracePt t="4380" x="2362200" y="2679700"/>
          <p14:tracePt t="4388" x="2343150" y="2679700"/>
          <p14:tracePt t="4396" x="2317750" y="2667000"/>
          <p14:tracePt t="4460" x="2330450" y="2667000"/>
          <p14:tracePt t="4470" x="2343150" y="2667000"/>
          <p14:tracePt t="4476" x="2374900" y="2667000"/>
          <p14:tracePt t="4484" x="2419350" y="2667000"/>
          <p14:tracePt t="4492" x="2476500" y="2667000"/>
          <p14:tracePt t="4503" x="2533650" y="2667000"/>
          <p14:tracePt t="4508" x="2609850" y="2667000"/>
          <p14:tracePt t="4516" x="2692400" y="2667000"/>
          <p14:tracePt t="4524" x="2768600" y="2667000"/>
          <p14:tracePt t="4532" x="2844800" y="2667000"/>
          <p14:tracePt t="4542" x="2933700" y="2667000"/>
          <p14:tracePt t="4548" x="3016250" y="2667000"/>
          <p14:tracePt t="4556" x="3079750" y="2667000"/>
          <p14:tracePt t="4564" x="3117850" y="2667000"/>
          <p14:tracePt t="4576" x="3168650" y="2667000"/>
          <p14:tracePt t="4580" x="3206750" y="2667000"/>
          <p14:tracePt t="4588" x="3251200" y="2667000"/>
          <p14:tracePt t="4596" x="3270250" y="2667000"/>
          <p14:tracePt t="4608" x="3308350" y="2654300"/>
          <p14:tracePt t="4612" x="3327400" y="2654300"/>
          <p14:tracePt t="4621" x="3352800" y="2654300"/>
          <p14:tracePt t="4628" x="3359150" y="2641600"/>
          <p14:tracePt t="4643" x="3371850" y="2641600"/>
          <p14:tracePt t="4644" x="3384550" y="2641600"/>
          <p14:tracePt t="4654" x="3397250" y="2641600"/>
          <p14:tracePt t="4659" x="3397250" y="2635250"/>
          <p14:tracePt t="4675" x="3403600" y="2635250"/>
          <p14:tracePt t="4787" x="3403600" y="2641600"/>
          <p14:tracePt t="4859" x="3416300" y="2641600"/>
          <p14:tracePt t="4898" x="3429000" y="2641600"/>
          <p14:tracePt t="4906" x="3441700" y="2641600"/>
          <p14:tracePt t="4914" x="3454400" y="2641600"/>
          <p14:tracePt t="4922" x="3460750" y="2641600"/>
          <p14:tracePt t="4930" x="3486150" y="2641600"/>
          <p14:tracePt t="4943" x="3498850" y="2641600"/>
          <p14:tracePt t="4946" x="3517900" y="2641600"/>
          <p14:tracePt t="4954" x="3530600" y="2641600"/>
          <p14:tracePt t="4962" x="3543300" y="2641600"/>
          <p14:tracePt t="4976" x="3549650" y="2635250"/>
          <p14:tracePt t="4994" x="3562350" y="2635250"/>
          <p14:tracePt t="11964" x="3575050" y="2622550"/>
          <p14:tracePt t="11972" x="3594100" y="2609850"/>
          <p14:tracePt t="11980" x="3619500" y="2597150"/>
          <p14:tracePt t="11993" x="3651250" y="2590800"/>
          <p14:tracePt t="11996" x="3689350" y="2578100"/>
          <p14:tracePt t="12004" x="3733800" y="2565400"/>
          <p14:tracePt t="12012" x="3778250" y="2546350"/>
          <p14:tracePt t="12026" x="3835400" y="2533650"/>
          <p14:tracePt t="12028" x="3943350" y="2501900"/>
          <p14:tracePt t="12037" x="4070350" y="2476500"/>
          <p14:tracePt t="12044" x="4191000" y="2451100"/>
          <p14:tracePt t="12061" x="4470400" y="2406650"/>
          <p14:tracePt t="12068" x="4540250" y="2400300"/>
          <p14:tracePt t="12076" x="4648200" y="2400300"/>
          <p14:tracePt t="12091" x="4686300" y="2400300"/>
          <p14:tracePt t="12092" x="4762500" y="2387600"/>
          <p14:tracePt t="12100" x="4819650" y="2387600"/>
          <p14:tracePt t="12108" x="4864100" y="2387600"/>
          <p14:tracePt t="12116" x="4883150" y="2387600"/>
          <p14:tracePt t="12126" x="4895850" y="2387600"/>
          <p14:tracePt t="12132" x="4908550" y="2387600"/>
          <p14:tracePt t="12139" x="4921250" y="2400300"/>
          <p14:tracePt t="12147" x="4921250" y="2406650"/>
          <p14:tracePt t="12159" x="4921250" y="2432050"/>
          <p14:tracePt t="12163" x="4921250" y="2451100"/>
          <p14:tracePt t="12171" x="4883150" y="2476500"/>
          <p14:tracePt t="12179" x="4851400" y="2508250"/>
          <p14:tracePt t="12193" x="4775200" y="2552700"/>
          <p14:tracePt t="12195" x="4737100" y="2578100"/>
          <p14:tracePt t="12204" x="4660900" y="2622550"/>
          <p14:tracePt t="12211" x="4597400" y="2667000"/>
          <p14:tracePt t="12226" x="4514850" y="2698750"/>
          <p14:tracePt t="12228" x="4438650" y="2755900"/>
          <p14:tracePt t="12237" x="4368800" y="2787650"/>
          <p14:tracePt t="12243" x="4337050" y="2813050"/>
          <p14:tracePt t="12259" x="4279900" y="2832100"/>
          <p14:tracePt t="12260" x="4248150" y="2857500"/>
          <p14:tracePt t="12267" x="4216400" y="2882900"/>
          <p14:tracePt t="12275" x="4203700" y="2882900"/>
          <p14:tracePt t="12283" x="4191000" y="2889250"/>
          <p14:tracePt t="12292" x="4178300" y="2889250"/>
          <p14:tracePt t="12299" x="4178300" y="2901950"/>
          <p14:tracePt t="12339" x="4235450" y="2870200"/>
          <p14:tracePt t="12347" x="4305300" y="2813050"/>
          <p14:tracePt t="12356" x="4413250" y="2736850"/>
          <p14:tracePt t="12363" x="4540250" y="2641600"/>
          <p14:tracePt t="12371" x="4673600" y="2552700"/>
          <p14:tracePt t="12379" x="4832350" y="2444750"/>
          <p14:tracePt t="12393" x="4883150" y="2400300"/>
          <p14:tracePt t="12395" x="4997450" y="2317750"/>
          <p14:tracePt t="12403" x="5099050" y="2241550"/>
          <p14:tracePt t="12411" x="5118100" y="2216150"/>
          <p14:tracePt t="12426" x="5187950" y="2165350"/>
          <p14:tracePt t="12427" x="5219700" y="2127250"/>
          <p14:tracePt t="12434" x="5245100" y="2120900"/>
          <p14:tracePt t="12443" x="5257800" y="2108200"/>
          <p14:tracePt t="12451" x="5264150" y="2095500"/>
          <p14:tracePt t="12460" x="5276850" y="2082800"/>
          <p14:tracePt t="12506" x="5264150" y="2082800"/>
          <p14:tracePt t="12514" x="5245100" y="2082800"/>
          <p14:tracePt t="12522" x="5213350" y="2082800"/>
          <p14:tracePt t="12530" x="5175250" y="2082800"/>
          <p14:tracePt t="12539" x="5156200" y="2082800"/>
          <p14:tracePt t="12546" x="5086350" y="2095500"/>
          <p14:tracePt t="12554" x="5041900" y="2108200"/>
          <p14:tracePt t="12562" x="4997450" y="2120900"/>
          <p14:tracePt t="12576" x="4940300" y="2127250"/>
          <p14:tracePt t="12578" x="4927600" y="2127250"/>
          <p14:tracePt t="12587" x="4883150" y="2139950"/>
          <p14:tracePt t="12594" x="4864100" y="2139950"/>
          <p14:tracePt t="12609" x="4838700" y="2139950"/>
          <p14:tracePt t="12611" x="4832350" y="2152650"/>
          <p14:tracePt t="12618" x="4819650" y="2152650"/>
          <p14:tracePt t="12642" x="4806950" y="2152650"/>
          <p14:tracePt t="12689" x="4806950" y="2165350"/>
          <p14:tracePt t="12729" x="4806950" y="2171700"/>
          <p14:tracePt t="12739" x="4806950" y="2184400"/>
          <p14:tracePt t="12745" x="4806950" y="2197100"/>
          <p14:tracePt t="12754" x="4794250" y="2216150"/>
          <p14:tracePt t="12761" x="4787900" y="2254250"/>
          <p14:tracePt t="12777" x="4737100" y="2317750"/>
          <p14:tracePt t="12788" x="4705350" y="2362200"/>
          <p14:tracePt t="12793" x="4660900" y="2432050"/>
          <p14:tracePt t="12801" x="4616450" y="2501900"/>
          <p14:tracePt t="12809" x="4527550" y="2609850"/>
          <p14:tracePt t="12821" x="4470400" y="2679700"/>
          <p14:tracePt t="12825" x="4425950" y="2736850"/>
          <p14:tracePt t="12833" x="4368800" y="2825750"/>
          <p14:tracePt t="12841" x="4311650" y="2901950"/>
          <p14:tracePt t="12849" x="4260850" y="2990850"/>
          <p14:tracePt t="12860" x="4203700" y="3079750"/>
          <p14:tracePt t="12865" x="4114800" y="3238500"/>
          <p14:tracePt t="12873" x="4076700" y="3327400"/>
          <p14:tracePt t="12881" x="4025900" y="3441700"/>
          <p14:tracePt t="12893" x="3968750" y="3549650"/>
          <p14:tracePt t="12897" x="3911600" y="3689350"/>
          <p14:tracePt t="12905" x="3867150" y="3797300"/>
          <p14:tracePt t="12913" x="3797300" y="3924300"/>
          <p14:tracePt t="12927" x="3740150" y="4032250"/>
          <p14:tracePt t="12929" x="3721100" y="4089400"/>
          <p14:tracePt t="12937" x="3676650" y="4203700"/>
          <p14:tracePt t="12945" x="3632200" y="4292600"/>
          <p14:tracePt t="12960" x="3619500" y="4324350"/>
          <p14:tracePt t="12961" x="3594100" y="4394200"/>
          <p14:tracePt t="12970" x="3575050" y="4451350"/>
          <p14:tracePt t="12976" x="3562350" y="4483100"/>
          <p14:tracePt t="12993" x="3549650" y="4514850"/>
          <p14:tracePt t="12993" x="3543300" y="4546600"/>
          <p14:tracePt t="13000" x="3543300" y="4559300"/>
          <p14:tracePt t="13008" x="3543300" y="4584700"/>
          <p14:tracePt t="13016" x="3543300" y="4597400"/>
          <p14:tracePt t="13026" x="3530600" y="4603750"/>
          <p14:tracePt t="13032" x="3530600" y="4616450"/>
          <p14:tracePt t="13040" x="3530600" y="4629150"/>
          <p14:tracePt t="13048" x="3530600" y="4641850"/>
          <p14:tracePt t="13059" x="3530600" y="4648200"/>
          <p14:tracePt t="13064" x="3530600" y="4660900"/>
          <p14:tracePt t="13080" x="3530600" y="4673600"/>
          <p14:tracePt t="13247" x="3530600" y="4660900"/>
          <p14:tracePt t="13383" x="3530600" y="4673600"/>
          <p14:tracePt t="13391" x="3517900" y="4673600"/>
          <p14:tracePt t="13399" x="3517900" y="4686300"/>
          <p14:tracePt t="13409" x="3505200" y="4686300"/>
          <p14:tracePt t="13423" x="3505200" y="4692650"/>
          <p14:tracePt t="13431" x="3498850" y="4692650"/>
          <p14:tracePt t="13487" x="3505200" y="4692650"/>
          <p14:tracePt t="13494" x="3562350" y="4686300"/>
          <p14:tracePt t="13504" x="3632200" y="4648200"/>
          <p14:tracePt t="13510" x="3708400" y="4603750"/>
          <p14:tracePt t="13527" x="3924300" y="4495800"/>
          <p14:tracePt t="13534" x="4032250" y="4413250"/>
          <p14:tracePt t="13542" x="4089400" y="4381500"/>
          <p14:tracePt t="13557" x="4178300" y="4311650"/>
          <p14:tracePt t="13560" x="4216400" y="4292600"/>
          <p14:tracePt t="13566" x="4267200" y="4248150"/>
          <p14:tracePt t="13574" x="4305300" y="4222750"/>
          <p14:tracePt t="13582" x="4324350" y="4216400"/>
          <p14:tracePt t="13593" x="4349750" y="4191000"/>
          <p14:tracePt t="13598" x="4356100" y="4178300"/>
          <p14:tracePt t="13606" x="4356100" y="4133850"/>
          <p14:tracePt t="13614" x="4356100" y="4121150"/>
          <p14:tracePt t="13626" x="4356100" y="4102100"/>
          <p14:tracePt t="13630" x="4356100" y="4070350"/>
          <p14:tracePt t="13638" x="4324350" y="4032250"/>
          <p14:tracePt t="13646" x="4279900" y="4000500"/>
          <p14:tracePt t="13660" x="4235450" y="3968750"/>
          <p14:tracePt t="13662" x="4191000" y="3930650"/>
          <p14:tracePt t="13670" x="4121150" y="3898900"/>
          <p14:tracePt t="13678" x="4070350" y="3879850"/>
          <p14:tracePt t="13693" x="4057650" y="3879850"/>
          <p14:tracePt t="13694" x="4013200" y="3854450"/>
          <p14:tracePt t="13703" x="3987800" y="3841750"/>
          <p14:tracePt t="13710" x="3968750" y="3841750"/>
          <p14:tracePt t="13726" x="3956050" y="3835400"/>
          <p14:tracePt t="13726" x="3943350" y="3835400"/>
          <p14:tracePt t="13733" x="3943350" y="3822700"/>
          <p14:tracePt t="13759" x="3943350" y="3797300"/>
          <p14:tracePt t="13765" x="3975100" y="3752850"/>
          <p14:tracePt t="13773" x="4032250" y="3708400"/>
          <p14:tracePt t="13781" x="4121150" y="3644900"/>
          <p14:tracePt t="13792" x="4178300" y="3587750"/>
          <p14:tracePt t="13797" x="4260850" y="3517900"/>
          <p14:tracePt t="13806" x="4337050" y="3454400"/>
          <p14:tracePt t="13813" x="4368800" y="3416300"/>
          <p14:tracePt t="13826" x="4425950" y="3371850"/>
          <p14:tracePt t="13829" x="4451350" y="3327400"/>
          <p14:tracePt t="13837" x="4483100" y="3308350"/>
          <p14:tracePt t="13845" x="4495800" y="3282950"/>
          <p14:tracePt t="13856" x="4502150" y="3270250"/>
          <p14:tracePt t="13869" x="4502150" y="3263900"/>
          <p14:tracePt t="13877" x="4514850" y="3263900"/>
          <p14:tracePt t="13889" x="4514850" y="3251200"/>
          <p14:tracePt t="13909" x="4495800" y="3251200"/>
          <p14:tracePt t="13917" x="4457700" y="3251200"/>
          <p14:tracePt t="13925" x="4425950" y="3251200"/>
          <p14:tracePt t="13933" x="4394200" y="3251200"/>
          <p14:tracePt t="13941" x="4349750" y="3263900"/>
          <p14:tracePt t="13949" x="4305300" y="3270250"/>
          <p14:tracePt t="13957" x="4267200" y="3270250"/>
          <p14:tracePt t="13965" x="4248150" y="3282950"/>
          <p14:tracePt t="13973" x="4235450" y="3282950"/>
          <p14:tracePt t="13981" x="4216400" y="3282950"/>
          <p14:tracePt t="13989" x="4203700" y="3295650"/>
          <p14:tracePt t="14092" x="4203700" y="3282950"/>
          <p14:tracePt t="14124" x="4203700" y="3270250"/>
          <p14:tracePt t="14140" x="4203700" y="3263900"/>
          <p14:tracePt t="14148" x="4203700" y="3238500"/>
          <p14:tracePt t="14156" x="4216400" y="3213100"/>
          <p14:tracePt t="14164" x="4235450" y="3168650"/>
          <p14:tracePt t="14172" x="4260850" y="3136900"/>
          <p14:tracePt t="14180" x="4267200" y="3117850"/>
          <p14:tracePt t="14189" x="4279900" y="3092450"/>
          <p14:tracePt t="14196" x="4292600" y="3073400"/>
          <p14:tracePt t="14204" x="4305300" y="3048000"/>
          <p14:tracePt t="14212" x="4311650" y="3035300"/>
          <p14:tracePt t="14223" x="4311650" y="3022600"/>
          <p14:tracePt t="14228" x="4324350" y="3016250"/>
          <p14:tracePt t="14267" x="4324350" y="3003550"/>
          <p14:tracePt t="14491" x="4324350" y="2990850"/>
          <p14:tracePt t="14514" x="4337050" y="2978150"/>
          <p14:tracePt t="14531" x="4349750" y="2971800"/>
          <p14:tracePt t="14650" x="4337050" y="2971800"/>
          <p14:tracePt t="14674" x="4324350" y="2971800"/>
          <p14:tracePt t="14929" x="4324350" y="2959100"/>
          <p14:tracePt t="14938" x="4337050" y="2901950"/>
          <p14:tracePt t="14945" x="4368800" y="2857500"/>
          <p14:tracePt t="14962" x="4425950" y="2755900"/>
          <p14:tracePt t="14970" x="4451350" y="2711450"/>
          <p14:tracePt t="14977" x="4483100" y="2654300"/>
          <p14:tracePt t="14989" x="4514850" y="2609850"/>
          <p14:tracePt t="14993" x="4572000" y="2533650"/>
          <p14:tracePt t="15001" x="4629150" y="2451100"/>
          <p14:tracePt t="15009" x="4648200" y="2419350"/>
          <p14:tracePt t="15017" x="4686300" y="2374900"/>
          <p14:tracePt t="15026" x="4718050" y="2343150"/>
          <p14:tracePt t="15032" x="4730750" y="2311400"/>
          <p14:tracePt t="15041" x="4749800" y="2298700"/>
          <p14:tracePt t="15049" x="4762500" y="2286000"/>
          <p14:tracePt t="15060" x="4762500" y="2273300"/>
          <p14:tracePt t="15072" x="4775200" y="2273300"/>
          <p14:tracePt t="15128" x="4749800" y="2273300"/>
          <p14:tracePt t="15137" x="4737100" y="2273300"/>
          <p14:tracePt t="15144" x="4730750" y="2273300"/>
          <p14:tracePt t="15160" x="4705350" y="2273300"/>
          <p14:tracePt t="15161" x="4673600" y="2273300"/>
          <p14:tracePt t="15170" x="4660900" y="2273300"/>
          <p14:tracePt t="15176" x="4641850" y="2273300"/>
          <p14:tracePt t="15184" x="4616450" y="2273300"/>
          <p14:tracePt t="15194" x="4597400" y="2273300"/>
          <p14:tracePt t="15200" x="4584700" y="2273300"/>
          <p14:tracePt t="15208" x="4572000" y="2260600"/>
          <p14:tracePt t="15216" x="4559300" y="2260600"/>
          <p14:tracePt t="15227" x="4546600" y="2260600"/>
          <p14:tracePt t="15240" x="4540250" y="2260600"/>
          <p14:tracePt t="15264" x="4540250" y="2254250"/>
          <p14:tracePt t="15320" x="4540250" y="2241550"/>
          <p14:tracePt t="15367" x="4540250" y="2228850"/>
          <p14:tracePt t="15407" x="4527550" y="2228850"/>
          <p14:tracePt t="15415" x="4527550" y="2216150"/>
          <p14:tracePt t="15423" x="4514850" y="2216150"/>
          <p14:tracePt t="15431" x="4502150" y="2209800"/>
          <p14:tracePt t="15447" x="4495800" y="2209800"/>
          <p14:tracePt t="15459" x="4483100" y="2197100"/>
          <p14:tracePt t="15463" x="4470400" y="2197100"/>
          <p14:tracePt t="15471" x="4457700" y="2184400"/>
          <p14:tracePt t="15479" x="4451350" y="2184400"/>
          <p14:tracePt t="15493" x="4438650" y="2184400"/>
          <p14:tracePt t="15495" x="4425950" y="2171700"/>
          <p14:tracePt t="15504" x="4413250" y="2171700"/>
          <p14:tracePt t="15511" x="4413250" y="2165350"/>
          <p14:tracePt t="15526" x="4406900" y="2165350"/>
          <p14:tracePt t="15528" x="4406900" y="2152650"/>
          <p14:tracePt t="15543" x="4394200" y="2139950"/>
          <p14:tracePt t="15551" x="4394200" y="2127250"/>
          <p14:tracePt t="15567" x="4394200" y="2120900"/>
          <p14:tracePt t="15575" x="4381500" y="2108200"/>
          <p14:tracePt t="15583" x="4381500" y="2095500"/>
          <p14:tracePt t="15593" x="4381500" y="2082800"/>
          <p14:tracePt t="15607" x="4381500" y="2070100"/>
          <p14:tracePt t="15614" x="4368800" y="2063750"/>
          <p14:tracePt t="15626" x="4368800" y="2051050"/>
          <p14:tracePt t="15638" x="4368800" y="2038350"/>
          <p14:tracePt t="15659" x="4368800" y="2025650"/>
          <p14:tracePt t="15688" x="4368800" y="2019300"/>
          <p14:tracePt t="15742" x="4368800" y="2006600"/>
          <p14:tracePt t="15750" x="4356100" y="2006600"/>
          <p14:tracePt t="15782" x="4349750" y="1993900"/>
          <p14:tracePt t="15822" x="4349750" y="1981200"/>
          <p14:tracePt t="15989" x="4349750" y="1993900"/>
          <p14:tracePt t="15997" x="4349750" y="2006600"/>
          <p14:tracePt t="16012" x="4349750" y="2019300"/>
          <p14:tracePt t="16013" x="4349750" y="2025650"/>
          <p14:tracePt t="16021" x="4349750" y="2038350"/>
          <p14:tracePt t="16029" x="4349750" y="2051050"/>
          <p14:tracePt t="16043" x="4349750" y="2063750"/>
          <p14:tracePt t="16045" x="4349750" y="2070100"/>
          <p14:tracePt t="16054" x="4349750" y="2082800"/>
          <p14:tracePt t="16085" x="4349750" y="2095500"/>
          <p14:tracePt t="16180" x="4356100" y="2095500"/>
          <p14:tracePt t="16196" x="4356100" y="2082800"/>
          <p14:tracePt t="16204" x="4368800" y="2082800"/>
          <p14:tracePt t="16212" x="4394200" y="2070100"/>
          <p14:tracePt t="16227" x="4413250" y="2070100"/>
          <p14:tracePt t="16228" x="4438650" y="2070100"/>
          <p14:tracePt t="16237" x="4457700" y="2063750"/>
          <p14:tracePt t="16244" x="4483100" y="2063750"/>
          <p14:tracePt t="16261" x="4502150" y="2063750"/>
          <p14:tracePt t="16268" x="4527550" y="2063750"/>
          <p14:tracePt t="16284" x="4540250" y="2063750"/>
          <p14:tracePt t="16293" x="4546600" y="2063750"/>
          <p14:tracePt t="16300" x="4559300" y="2070100"/>
          <p14:tracePt t="16308" x="4559300" y="2082800"/>
          <p14:tracePt t="16316" x="4572000" y="2108200"/>
          <p14:tracePt t="16326" x="4584700" y="2152650"/>
          <p14:tracePt t="16332" x="4584700" y="2184400"/>
          <p14:tracePt t="16340" x="4597400" y="2241550"/>
          <p14:tracePt t="16348" x="4616450" y="2311400"/>
          <p14:tracePt t="16360" x="4641850" y="2374900"/>
          <p14:tracePt t="16364" x="4660900" y="2444750"/>
          <p14:tracePt t="16371" x="4692650" y="2520950"/>
          <p14:tracePt t="16380" x="4730750" y="2597150"/>
          <p14:tracePt t="16393" x="4775200" y="2667000"/>
          <p14:tracePt t="16396" x="4806950" y="2736850"/>
          <p14:tracePt t="16403" x="4838700" y="2787650"/>
          <p14:tracePt t="16412" x="4883150" y="2844800"/>
          <p14:tracePt t="16426" x="4908550" y="2857500"/>
          <p14:tracePt t="16428" x="4927600" y="2901950"/>
          <p14:tracePt t="16436" x="4965700" y="2927350"/>
          <p14:tracePt t="16443" x="4978400" y="2933700"/>
          <p14:tracePt t="16451" x="4984750" y="2946400"/>
          <p14:tracePt t="16459" x="4997450" y="2959100"/>
          <p14:tracePt t="16467" x="5010150" y="2959100"/>
          <p14:tracePt t="16483" x="5010150" y="2971800"/>
          <p14:tracePt t="16499" x="5022850" y="2971800"/>
          <p14:tracePt t="16555" x="5029200" y="2971800"/>
          <p14:tracePt t="16563" x="5054600" y="2959100"/>
          <p14:tracePt t="16571" x="5073650" y="2959100"/>
          <p14:tracePt t="16579" x="5118100" y="2946400"/>
          <p14:tracePt t="16587" x="5156200" y="2946400"/>
          <p14:tracePt t="16595" x="5187950" y="2933700"/>
          <p14:tracePt t="16609" x="5219700" y="2927350"/>
          <p14:tracePt t="16611" x="5276850" y="2914650"/>
          <p14:tracePt t="16619" x="5308600" y="2901950"/>
          <p14:tracePt t="16627" x="5365750" y="2889250"/>
          <p14:tracePt t="16640" x="5422900" y="2870200"/>
          <p14:tracePt t="16643" x="5511800" y="2825750"/>
          <p14:tracePt t="16650" x="5600700" y="2781300"/>
          <p14:tracePt t="16659" x="5689600" y="2736850"/>
          <p14:tracePt t="16666" x="5803900" y="2667000"/>
          <p14:tracePt t="16675" x="5905500" y="2597150"/>
          <p14:tracePt t="16682" x="5949950" y="2552700"/>
          <p14:tracePt t="16690" x="5981700" y="2533650"/>
          <p14:tracePt t="16698" x="6051550" y="2489200"/>
          <p14:tracePt t="16707" x="6096000" y="2451100"/>
          <p14:tracePt t="16714" x="6127750" y="2432050"/>
          <p14:tracePt t="16722" x="6140450" y="2406650"/>
          <p14:tracePt t="16730" x="6153150" y="2400300"/>
          <p14:tracePt t="16740" x="6165850" y="2400300"/>
          <p14:tracePt t="16746" x="6165850" y="2387600"/>
          <p14:tracePt t="16762" x="6165850" y="2362200"/>
          <p14:tracePt t="16773" x="6165850" y="2330450"/>
          <p14:tracePt t="16778" x="6140450" y="2286000"/>
          <p14:tracePt t="16786" x="6121400" y="2254250"/>
          <p14:tracePt t="16794" x="6108700" y="2216150"/>
          <p14:tracePt t="16806" x="6083300" y="2184400"/>
          <p14:tracePt t="16810" x="6070600" y="2165350"/>
          <p14:tracePt t="16818" x="6064250" y="2127250"/>
          <p14:tracePt t="16826" x="6038850" y="2120900"/>
          <p14:tracePt t="16834" x="6038850" y="2095500"/>
          <p14:tracePt t="16842" x="6026150" y="2095500"/>
          <p14:tracePt t="16858" x="6026150" y="2082800"/>
          <p14:tracePt t="16969" x="6019800" y="2082800"/>
          <p14:tracePt t="16978" x="6007100" y="2070100"/>
          <p14:tracePt t="16987" x="5994400" y="2070100"/>
          <p14:tracePt t="16993" x="5981700" y="2063750"/>
          <p14:tracePt t="17001" x="5975350" y="2051050"/>
          <p14:tracePt t="17009" x="5962650" y="2051050"/>
          <p14:tracePt t="17019" x="5949950" y="2038350"/>
          <p14:tracePt t="17025" x="5937250" y="2025650"/>
          <p14:tracePt t="17033" x="5918200" y="2019300"/>
          <p14:tracePt t="17041" x="5905500" y="2019300"/>
          <p14:tracePt t="17049" x="5905500" y="2006600"/>
          <p14:tracePt t="17057" x="5892800" y="1993900"/>
          <p14:tracePt t="17065" x="5880100" y="1993900"/>
          <p14:tracePt t="17081" x="5880100" y="1981200"/>
          <p14:tracePt t="17089" x="5873750" y="1981200"/>
          <p14:tracePt t="17097" x="5848350" y="1974850"/>
          <p14:tracePt t="17105" x="5848350" y="1962150"/>
          <p14:tracePt t="17113" x="5829300" y="1949450"/>
          <p14:tracePt t="17122" x="5816600" y="1949450"/>
          <p14:tracePt t="17129" x="5803900" y="1930400"/>
          <p14:tracePt t="17137" x="5772150" y="1917700"/>
          <p14:tracePt t="17145" x="5759450" y="1905000"/>
          <p14:tracePt t="17156" x="5746750" y="1892300"/>
          <p14:tracePt t="17161" x="5727700" y="1879600"/>
          <p14:tracePt t="17170" x="5715000" y="1879600"/>
          <p14:tracePt t="17177" x="5702300" y="1873250"/>
          <p14:tracePt t="17184" x="5702300" y="1860550"/>
          <p14:tracePt t="17193" x="5689600" y="1860550"/>
          <p14:tracePt t="17208" x="5683250" y="1847850"/>
          <p14:tracePt t="17264" x="5683250" y="1835150"/>
          <p14:tracePt t="17304" x="5689600" y="1835150"/>
          <p14:tracePt t="17312" x="5727700" y="1828800"/>
          <p14:tracePt t="17320" x="5784850" y="1828800"/>
          <p14:tracePt t="17328" x="5861050" y="1816100"/>
          <p14:tracePt t="17340" x="5949950" y="1803400"/>
          <p14:tracePt t="17344" x="6019800" y="1790700"/>
          <p14:tracePt t="17354" x="6121400" y="1784350"/>
          <p14:tracePt t="17360" x="6197600" y="1771650"/>
          <p14:tracePt t="17368" x="6242050" y="1771650"/>
          <p14:tracePt t="17377" x="6311900" y="1758950"/>
          <p14:tracePt t="17384" x="6362700" y="1746250"/>
          <p14:tracePt t="17392" x="6407150" y="1746250"/>
          <p14:tracePt t="17400" x="6432550" y="1746250"/>
          <p14:tracePt t="17410" x="6445250" y="1746250"/>
          <p14:tracePt t="17416" x="6451600" y="1746250"/>
          <p14:tracePt t="17424" x="6464300" y="1746250"/>
          <p14:tracePt t="17479" x="6432550" y="1746250"/>
          <p14:tracePt t="17488" x="6400800" y="1746250"/>
          <p14:tracePt t="17495" x="6356350" y="1758950"/>
          <p14:tracePt t="17509" x="6299200" y="1771650"/>
          <p14:tracePt t="17512" x="6242050" y="1784350"/>
          <p14:tracePt t="17519" x="6121400" y="1803400"/>
          <p14:tracePt t="17527" x="6070600" y="1816100"/>
          <p14:tracePt t="17542" x="5981700" y="1816100"/>
          <p14:tracePt t="17543" x="5905500" y="1828800"/>
          <p14:tracePt t="17551" x="5873750" y="1828800"/>
          <p14:tracePt t="17559" x="5829300" y="1828800"/>
          <p14:tracePt t="17574" x="5791200" y="1828800"/>
          <p14:tracePt t="17575" x="5759450" y="1828800"/>
          <p14:tracePt t="17583" x="5746750" y="1828800"/>
          <p14:tracePt t="17591" x="5740400" y="1828800"/>
          <p14:tracePt t="17599" x="5727700" y="1828800"/>
          <p14:tracePt t="17623" x="5727700" y="1816100"/>
          <p14:tracePt t="17671" x="5740400" y="1816100"/>
          <p14:tracePt t="17679" x="5784850" y="1835150"/>
          <p14:tracePt t="17687" x="5835650" y="1873250"/>
          <p14:tracePt t="17695" x="5930900" y="1936750"/>
          <p14:tracePt t="17710" x="6019800" y="2006600"/>
          <p14:tracePt t="17711" x="6127750" y="2082800"/>
          <p14:tracePt t="17719" x="6254750" y="2197100"/>
          <p14:tracePt t="17727" x="6375400" y="2298700"/>
          <p14:tracePt t="17735" x="6508750" y="2406650"/>
          <p14:tracePt t="17743" x="6565900" y="2463800"/>
          <p14:tracePt t="17750" x="6667500" y="2565400"/>
          <p14:tracePt t="17759" x="6756400" y="2654300"/>
          <p14:tracePt t="17766" x="6832600" y="2724150"/>
          <p14:tracePt t="17777" x="6902450" y="2781300"/>
          <p14:tracePt t="17782" x="6927850" y="2787650"/>
          <p14:tracePt t="17790" x="6972300" y="2825750"/>
          <p14:tracePt t="17798" x="6991350" y="2844800"/>
          <p14:tracePt t="17807" x="7016750" y="2857500"/>
          <p14:tracePt t="17814" x="7035800" y="2870200"/>
          <p14:tracePt t="17830" x="7048500" y="2882900"/>
          <p14:tracePt t="17846" x="7061200" y="2882900"/>
          <p14:tracePt t="18037" x="7073900" y="2882900"/>
          <p14:tracePt t="18045" x="7080250" y="2882900"/>
          <p14:tracePt t="18061" x="7092950" y="2882900"/>
          <p14:tracePt t="18077" x="7105650" y="2882900"/>
          <p14:tracePt t="18101" x="7118350" y="2870200"/>
          <p14:tracePt t="18125" x="7118350" y="2857500"/>
          <p14:tracePt t="18133" x="7118350" y="2825750"/>
          <p14:tracePt t="18141" x="7105650" y="2813050"/>
          <p14:tracePt t="18149" x="7073900" y="2781300"/>
          <p14:tracePt t="18157" x="7048500" y="2743200"/>
          <p14:tracePt t="18165" x="7004050" y="2711450"/>
          <p14:tracePt t="18176" x="6946900" y="2692400"/>
          <p14:tracePt t="18181" x="6902450" y="2667000"/>
          <p14:tracePt t="18189" x="6832600" y="2654300"/>
          <p14:tracePt t="18197" x="6769100" y="2641600"/>
          <p14:tracePt t="18210" x="6692900" y="2641600"/>
          <p14:tracePt t="18213" x="6623050" y="2641600"/>
          <p14:tracePt t="18221" x="6553200" y="2641600"/>
          <p14:tracePt t="18229" x="6489700" y="2679700"/>
          <p14:tracePt t="18243" x="6356350" y="2755900"/>
          <p14:tracePt t="18245" x="6273800" y="2813050"/>
          <p14:tracePt t="18254" x="6165850" y="2901950"/>
          <p14:tracePt t="18260" x="6051550" y="3003550"/>
          <p14:tracePt t="18276" x="5930900" y="3136900"/>
          <p14:tracePt t="18277" x="5784850" y="3270250"/>
          <p14:tracePt t="18284" x="5511800" y="3530600"/>
          <p14:tracePt t="18293" x="5435600" y="3619500"/>
          <p14:tracePt t="18300" x="5276850" y="3797300"/>
          <p14:tracePt t="18310" x="5111750" y="3975100"/>
          <p14:tracePt t="18316" x="4953000" y="4159250"/>
          <p14:tracePt t="18324" x="4794250" y="4324350"/>
          <p14:tracePt t="18332" x="4660900" y="4470400"/>
          <p14:tracePt t="18343" x="4616450" y="4527550"/>
          <p14:tracePt t="18348" x="4572000" y="4572000"/>
          <p14:tracePt t="18356" x="4514850" y="4648200"/>
          <p14:tracePt t="18364" x="4457700" y="4705350"/>
          <p14:tracePt t="18377" x="4438650" y="4737100"/>
          <p14:tracePt t="18380" x="4413250" y="4762500"/>
          <p14:tracePt t="18388" x="4406900" y="4775200"/>
          <p14:tracePt t="18396" x="4406900" y="4787900"/>
          <p14:tracePt t="18412" x="4394200" y="4787900"/>
          <p14:tracePt t="18452" x="4413250" y="4762500"/>
          <p14:tracePt t="18460" x="4502150" y="4692650"/>
          <p14:tracePt t="18468" x="4559300" y="4641850"/>
          <p14:tracePt t="18651" x="4527550" y="4641850"/>
          <p14:tracePt t="18659" x="4495800" y="4641850"/>
          <p14:tracePt t="18667" x="4457700" y="4629150"/>
          <p14:tracePt t="18677" x="4451350" y="4616450"/>
          <p14:tracePt t="18683" x="4425950" y="4603750"/>
          <p14:tracePt t="18691" x="4406900" y="4597400"/>
          <p14:tracePt t="18699" x="4381500" y="4572000"/>
          <p14:tracePt t="18710" x="4368800" y="4559300"/>
          <p14:tracePt t="18715" x="4349750" y="4546600"/>
          <p14:tracePt t="18723" x="4311650" y="4502150"/>
          <p14:tracePt t="18731" x="4305300" y="4495800"/>
          <p14:tracePt t="18743" x="4305300" y="4483100"/>
          <p14:tracePt t="18747" x="4292600" y="4457700"/>
          <p14:tracePt t="18755" x="4292600" y="4451350"/>
          <p14:tracePt t="18763" x="4279900" y="4438650"/>
          <p14:tracePt t="18777" x="4279900" y="4425950"/>
          <p14:tracePt t="18779" x="4279900" y="4413250"/>
          <p14:tracePt t="18787" x="4279900" y="4406900"/>
          <p14:tracePt t="18795" x="4279900" y="4381500"/>
          <p14:tracePt t="18810" x="4305300" y="4356100"/>
          <p14:tracePt t="18811" x="4324350" y="4349750"/>
          <p14:tracePt t="18819" x="4349750" y="4324350"/>
          <p14:tracePt t="18826" x="4356100" y="4311650"/>
          <p14:tracePt t="18843" x="4368800" y="4305300"/>
          <p14:tracePt t="18843" x="4381500" y="4292600"/>
          <p14:tracePt t="18850" x="4381500" y="4279900"/>
          <p14:tracePt t="18858" x="4394200" y="4279900"/>
          <p14:tracePt t="18866" x="4394200" y="4267200"/>
          <p14:tracePt t="18882" x="4406900" y="4267200"/>
          <p14:tracePt t="19033" x="4413250" y="4267200"/>
          <p14:tracePt t="19042" x="4438650" y="4267200"/>
          <p14:tracePt t="19050" x="4470400" y="4267200"/>
          <p14:tracePt t="19058" x="4540250" y="4267200"/>
          <p14:tracePt t="19065" x="4616450" y="4267200"/>
          <p14:tracePt t="19073" x="4705350" y="4267200"/>
          <p14:tracePt t="19081" x="4819650" y="4267200"/>
          <p14:tracePt t="19093" x="4940300" y="4267200"/>
          <p14:tracePt t="19097" x="5067300" y="4267200"/>
          <p14:tracePt t="19105" x="5187950" y="4267200"/>
          <p14:tracePt t="19113" x="5257800" y="4267200"/>
          <p14:tracePt t="19126" x="5359400" y="4248150"/>
          <p14:tracePt t="19129" x="5454650" y="4235450"/>
          <p14:tracePt t="19137" x="5492750" y="4235450"/>
          <p14:tracePt t="19145" x="5549900" y="4222750"/>
          <p14:tracePt t="19159" x="5594350" y="4216400"/>
          <p14:tracePt t="19161" x="5613400" y="4216400"/>
          <p14:tracePt t="19169" x="5638800" y="4203700"/>
          <p14:tracePt t="19177" x="5645150" y="4203700"/>
          <p14:tracePt t="19193" x="5657850" y="4203700"/>
          <p14:tracePt t="19209" x="5657850" y="4191000"/>
          <p14:tracePt t="19344" x="5657850" y="4178300"/>
          <p14:tracePt t="19815" x="5670550" y="4178300"/>
          <p14:tracePt t="19823" x="5715000" y="4178300"/>
          <p14:tracePt t="19831" x="5746750" y="4178300"/>
          <p14:tracePt t="19845" x="5803900" y="4178300"/>
          <p14:tracePt t="19847" x="5873750" y="4178300"/>
          <p14:tracePt t="19854" x="5937250" y="4178300"/>
          <p14:tracePt t="19862" x="6019800" y="4191000"/>
          <p14:tracePt t="19878" x="6083300" y="4191000"/>
          <p14:tracePt t="19879" x="6172200" y="4203700"/>
          <p14:tracePt t="19887" x="6261100" y="4216400"/>
          <p14:tracePt t="19894" x="6330950" y="4222750"/>
          <p14:tracePt t="19911" x="6477000" y="4235450"/>
          <p14:tracePt t="19920" x="6546850" y="4248150"/>
          <p14:tracePt t="19926" x="6597650" y="4260850"/>
          <p14:tracePt t="19934" x="6654800" y="4267200"/>
          <p14:tracePt t="19943" x="6692900" y="4279900"/>
          <p14:tracePt t="19950" x="6756400" y="4292600"/>
          <p14:tracePt t="19958" x="6781800" y="4305300"/>
          <p14:tracePt t="19966" x="6813550" y="4305300"/>
          <p14:tracePt t="19976" x="6845300" y="4311650"/>
          <p14:tracePt t="19982" x="6870700" y="4324350"/>
          <p14:tracePt t="19990" x="6883400" y="4324350"/>
          <p14:tracePt t="19998" x="6902450" y="4324350"/>
          <p14:tracePt t="20009" x="6915150" y="4337050"/>
          <p14:tracePt t="20022" x="6927850" y="4337050"/>
          <p14:tracePt t="20046" x="6934200" y="4337050"/>
          <p14:tracePt t="20460" x="6946900" y="4337050"/>
          <p14:tracePt t="20476" x="6959600" y="4337050"/>
          <p14:tracePt t="20484" x="6978650" y="4337050"/>
          <p14:tracePt t="20492" x="6991350" y="4337050"/>
          <p14:tracePt t="20500" x="7004050" y="4337050"/>
          <p14:tracePt t="20508" x="7016750" y="4337050"/>
          <p14:tracePt t="20516" x="7023100" y="4337050"/>
          <p14:tracePt t="20528" x="7035800" y="4337050"/>
          <p14:tracePt t="20532" x="7048500" y="4324350"/>
          <p14:tracePt t="20540" x="7061200" y="4324350"/>
          <p14:tracePt t="20560" x="7073900" y="4324350"/>
          <p14:tracePt t="20580" x="7080250" y="4324350"/>
          <p14:tracePt t="20691" x="7080250" y="4311650"/>
          <p14:tracePt t="20883" x="7080250" y="4305300"/>
          <p14:tracePt t="21034" x="7080250" y="4292600"/>
          <p14:tracePt t="21313" x="7073900" y="4292600"/>
          <p14:tracePt t="21321" x="7048500" y="4279900"/>
          <p14:tracePt t="21329" x="7016750" y="4279900"/>
          <p14:tracePt t="21346" x="6934200" y="4267200"/>
          <p14:tracePt t="21354" x="6832600" y="4267200"/>
          <p14:tracePt t="21361" x="6756400" y="4267200"/>
          <p14:tracePt t="21379" x="6521450" y="4267200"/>
          <p14:tracePt t="21387" x="6362700" y="4267200"/>
          <p14:tracePt t="21393" x="6184900" y="4267200"/>
          <p14:tracePt t="21401" x="6007100" y="4267200"/>
          <p14:tracePt t="21410" x="5791200" y="4267200"/>
          <p14:tracePt t="21417" x="5568950" y="4267200"/>
          <p14:tracePt t="21425" x="5365750" y="4267200"/>
          <p14:tracePt t="21432" x="5156200" y="4279900"/>
          <p14:tracePt t="21443" x="4927600" y="4292600"/>
          <p14:tracePt t="21449" x="4718050" y="4324350"/>
          <p14:tracePt t="21457" x="4641850" y="4324350"/>
          <p14:tracePt t="21464" x="4457700" y="4356100"/>
          <p14:tracePt t="21476" x="4324350" y="4368800"/>
          <p14:tracePt t="21480" x="4203700" y="4394200"/>
          <p14:tracePt t="21488" x="4089400" y="4406900"/>
          <p14:tracePt t="21496" x="4025900" y="4425950"/>
          <p14:tracePt t="21510" x="3943350" y="4451350"/>
          <p14:tracePt t="21512" x="3911600" y="4457700"/>
          <p14:tracePt t="21521" x="3867150" y="4470400"/>
          <p14:tracePt t="21528" x="3822700" y="4495800"/>
          <p14:tracePt t="21543" x="3784600" y="4502150"/>
          <p14:tracePt t="21545" x="3752850" y="4514850"/>
          <p14:tracePt t="21554" x="3733800" y="4540250"/>
          <p14:tracePt t="21560" x="3708400" y="4546600"/>
          <p14:tracePt t="21577" x="3695700" y="4559300"/>
          <p14:tracePt t="21577" x="3676650" y="4572000"/>
          <p14:tracePt t="21584" x="3663950" y="4584700"/>
          <p14:tracePt t="21592" x="3651250" y="4584700"/>
          <p14:tracePt t="21609" x="3651250" y="4597400"/>
          <p14:tracePt t="21616" x="3644900" y="4597400"/>
          <p14:tracePt t="21703" x="3644900" y="4603750"/>
          <p14:tracePt t="21767" x="3632200" y="4603750"/>
          <p14:tracePt t="21776" x="3606800" y="4603750"/>
          <p14:tracePt t="21783" x="3575050" y="4616450"/>
          <p14:tracePt t="21791" x="3562350" y="4616450"/>
          <p14:tracePt t="21799" x="3505200" y="4629150"/>
          <p14:tracePt t="21809" x="3473450" y="4629150"/>
          <p14:tracePt t="21815" x="3416300" y="4629150"/>
          <p14:tracePt t="21823" x="3397250" y="4629150"/>
          <p14:tracePt t="21831" x="3359150" y="4641850"/>
          <p14:tracePt t="21843" x="3327400" y="4641850"/>
          <p14:tracePt t="21847" x="3295650" y="4641850"/>
          <p14:tracePt t="21855" x="3282950" y="4641850"/>
          <p14:tracePt t="21863" x="3270250" y="4641850"/>
          <p14:tracePt t="21876" x="3263900" y="4641850"/>
          <p14:tracePt t="21879" x="3251200" y="4641850"/>
          <p14:tracePt t="21895" x="3238500" y="4641850"/>
          <p14:tracePt t="22030" x="3263900" y="4641850"/>
          <p14:tracePt t="22038" x="3282950" y="4641850"/>
          <p14:tracePt t="22046" x="3308350" y="4629150"/>
          <p14:tracePt t="22056" x="3327400" y="4629150"/>
          <p14:tracePt t="22062" x="3359150" y="4616450"/>
          <p14:tracePt t="22070" x="3371850" y="4603750"/>
          <p14:tracePt t="22078" x="3403600" y="4603750"/>
          <p14:tracePt t="22094" x="3454400" y="4584700"/>
          <p14:tracePt t="22104" x="3473450" y="4572000"/>
          <p14:tracePt t="22110" x="3498850" y="4572000"/>
          <p14:tracePt t="22118" x="3505200" y="4559300"/>
          <p14:tracePt t="22134" x="3505200" y="4546600"/>
          <p14:tracePt t="22142" x="3517900" y="4546600"/>
          <p14:tracePt t="22166" x="3517900" y="4540250"/>
          <p14:tracePt t="22198" x="3517900" y="4527550"/>
          <p14:tracePt t="22214" x="3505200" y="4514850"/>
          <p14:tracePt t="22226" x="3498850" y="4502150"/>
          <p14:tracePt t="22230" x="3486150" y="4495800"/>
          <p14:tracePt t="22238" x="3473450" y="4483100"/>
          <p14:tracePt t="22245" x="3441700" y="4451350"/>
          <p14:tracePt t="22260" x="3416300" y="4425950"/>
          <p14:tracePt t="22262" x="3397250" y="4406900"/>
          <p14:tracePt t="22270" x="3371850" y="4381500"/>
          <p14:tracePt t="22277" x="3352800" y="4349750"/>
          <p14:tracePt t="22293" x="3340100" y="4337050"/>
          <p14:tracePt t="22295" x="3314700" y="4311650"/>
          <p14:tracePt t="22303" x="3295650" y="4292600"/>
          <p14:tracePt t="22309" x="3282950" y="4267200"/>
          <p14:tracePt t="22317" x="3270250" y="4260850"/>
          <p14:tracePt t="22326" x="3263900" y="4248150"/>
          <p14:tracePt t="22333" x="3251200" y="4235450"/>
          <p14:tracePt t="22341" x="3251200" y="4222750"/>
          <p14:tracePt t="22349" x="3238500" y="4222750"/>
          <p14:tracePt t="22365" x="3225800" y="4216400"/>
          <p14:tracePt t="22373" x="3213100" y="4216400"/>
          <p14:tracePt t="22381" x="3206750" y="4216400"/>
          <p14:tracePt t="22393" x="3194050" y="4216400"/>
          <p14:tracePt t="22397" x="3181350" y="4216400"/>
          <p14:tracePt t="22405" x="3168650" y="4216400"/>
          <p14:tracePt t="22425" x="3162300" y="4216400"/>
          <p14:tracePt t="22429" x="3149600" y="4216400"/>
          <p14:tracePt t="22437" x="3136900" y="4216400"/>
          <p14:tracePt t="22445" x="3124200" y="4216400"/>
          <p14:tracePt t="22456" x="3117850" y="4216400"/>
          <p14:tracePt t="22461" x="3105150" y="4216400"/>
          <p14:tracePt t="22469" x="3092450" y="4216400"/>
          <p14:tracePt t="22477" x="3073400" y="4222750"/>
          <p14:tracePt t="22485" x="3035300" y="4248150"/>
          <p14:tracePt t="22493" x="3022600" y="4260850"/>
          <p14:tracePt t="22501" x="3003550" y="4279900"/>
          <p14:tracePt t="22509" x="2971800" y="4305300"/>
          <p14:tracePt t="22516" x="2933700" y="4324350"/>
          <p14:tracePt t="22525" x="2914650" y="4349750"/>
          <p14:tracePt t="22532" x="2882900" y="4381500"/>
          <p14:tracePt t="22540" x="2844800" y="4406900"/>
          <p14:tracePt t="22548" x="2813050" y="4425950"/>
          <p14:tracePt t="22557" x="2800350" y="4451350"/>
          <p14:tracePt t="22564" x="2768600" y="4470400"/>
          <p14:tracePt t="22572" x="2743200" y="4495800"/>
          <p14:tracePt t="22580" x="2736850" y="4502150"/>
          <p14:tracePt t="22590" x="2711450" y="4514850"/>
          <p14:tracePt t="22596" x="2711450" y="4527550"/>
          <p14:tracePt t="22604" x="2698750" y="4540250"/>
          <p14:tracePt t="22623" x="2692400" y="4540250"/>
          <p14:tracePt t="22628" x="2692400" y="4546600"/>
          <p14:tracePt t="22676" x="2698750" y="4546600"/>
          <p14:tracePt t="22684" x="2711450" y="4546600"/>
          <p14:tracePt t="22692" x="2736850" y="4546600"/>
          <p14:tracePt t="22700" x="2755900" y="4546600"/>
          <p14:tracePt t="22708" x="2800350" y="4546600"/>
          <p14:tracePt t="22716" x="2844800" y="4559300"/>
          <p14:tracePt t="22724" x="2914650" y="4559300"/>
          <p14:tracePt t="22732" x="3022600" y="4559300"/>
          <p14:tracePt t="22740" x="3124200" y="4559300"/>
          <p14:tracePt t="22747" x="3263900" y="4559300"/>
          <p14:tracePt t="22756" x="3397250" y="4559300"/>
          <p14:tracePt t="22763" x="3562350" y="4559300"/>
          <p14:tracePt t="22773" x="3708400" y="4546600"/>
          <p14:tracePt t="22779" x="3886200" y="4514850"/>
          <p14:tracePt t="22787" x="4044950" y="4483100"/>
          <p14:tracePt t="22795" x="4191000" y="4438650"/>
          <p14:tracePt t="22806" x="4337050" y="4394200"/>
          <p14:tracePt t="22811" x="4470400" y="4349750"/>
          <p14:tracePt t="22819" x="4616450" y="4267200"/>
          <p14:tracePt t="22827" x="4737100" y="4203700"/>
          <p14:tracePt t="22840" x="4794250" y="4159250"/>
          <p14:tracePt t="22843" x="4895850" y="4089400"/>
          <p14:tracePt t="22851" x="4921250" y="4070350"/>
          <p14:tracePt t="22859" x="4978400" y="4032250"/>
          <p14:tracePt t="22870" x="5010150" y="4000500"/>
          <p14:tracePt t="22875" x="5041900" y="3968750"/>
          <p14:tracePt t="22883" x="5067300" y="3930650"/>
          <p14:tracePt t="22891" x="5099050" y="3867150"/>
          <p14:tracePt t="22899" x="5099050" y="3835400"/>
          <p14:tracePt t="22907" x="5111750" y="3810000"/>
          <p14:tracePt t="22915" x="5111750" y="3740150"/>
          <p14:tracePt t="22923" x="5111750" y="3651250"/>
          <p14:tracePt t="22931" x="5111750" y="3619500"/>
          <p14:tracePt t="22940" x="5111750" y="3575050"/>
          <p14:tracePt t="22947" x="5073650" y="3460750"/>
          <p14:tracePt t="22963" x="5067300" y="3441700"/>
          <p14:tracePt t="22973" x="4984750" y="3327400"/>
          <p14:tracePt t="22979" x="4965700" y="3308350"/>
          <p14:tracePt t="22987" x="4921250" y="3251200"/>
          <p14:tracePt t="22995" x="4864100" y="3194050"/>
          <p14:tracePt t="23006" x="4819650" y="3136900"/>
          <p14:tracePt t="23011" x="4749800" y="3092450"/>
          <p14:tracePt t="23019" x="4705350" y="3048000"/>
          <p14:tracePt t="23027" x="4673600" y="3016250"/>
          <p14:tracePt t="23035" x="4641850" y="2978150"/>
          <p14:tracePt t="23043" x="4616450" y="2971800"/>
          <p14:tracePt t="23050" x="4584700" y="2959100"/>
          <p14:tracePt t="23058" x="4559300" y="2933700"/>
          <p14:tracePt t="23066" x="4540250" y="2927350"/>
          <p14:tracePt t="23074" x="4527550" y="2914650"/>
          <p14:tracePt t="23090" x="4514850" y="2901950"/>
          <p14:tracePt t="23098" x="4502150" y="2901950"/>
          <p14:tracePt t="23130" x="4495800" y="2901950"/>
          <p14:tracePt t="23138" x="4483100" y="2901950"/>
          <p14:tracePt t="23146" x="4457700" y="2901950"/>
          <p14:tracePt t="23154" x="4451350" y="2901950"/>
          <p14:tracePt t="23162" x="4425950" y="2901950"/>
          <p14:tracePt t="23173" x="4406900" y="2901950"/>
          <p14:tracePt t="23178" x="4381500" y="2901950"/>
          <p14:tracePt t="23186" x="4368800" y="2901950"/>
          <p14:tracePt t="23194" x="4356100" y="2901950"/>
          <p14:tracePt t="23206" x="4337050" y="2901950"/>
          <p14:tracePt t="23210" x="4324350" y="2901950"/>
          <p14:tracePt t="23234" x="4311650" y="2889250"/>
          <p14:tracePt t="23322" x="4311650" y="2882900"/>
          <p14:tracePt t="23337" x="4324350" y="2882900"/>
          <p14:tracePt t="23354" x="4324350" y="2870200"/>
          <p14:tracePt t="23369" x="4324350" y="2857500"/>
          <p14:tracePt t="23389" x="4337050" y="2844800"/>
          <p14:tracePt t="23393" x="4337050" y="2832100"/>
          <p14:tracePt t="23401" x="4337050" y="2825750"/>
          <p14:tracePt t="23417" x="4337050" y="2813050"/>
          <p14:tracePt t="23433" x="4337050" y="2800350"/>
          <p14:tracePt t="23449" x="4337050" y="2787650"/>
          <p14:tracePt t="23465" x="4337050" y="2781300"/>
          <p14:tracePt t="23632" x="4337050" y="2787650"/>
          <p14:tracePt t="23648" x="4349750" y="2800350"/>
          <p14:tracePt t="23664" x="4349750" y="2813050"/>
          <p14:tracePt t="23672" x="4356100" y="2825750"/>
          <p14:tracePt t="23680" x="4368800" y="2832100"/>
          <p14:tracePt t="23690" x="4368800" y="2844800"/>
          <p14:tracePt t="23696" x="4381500" y="2857500"/>
          <p14:tracePt t="23704" x="4394200" y="2870200"/>
          <p14:tracePt t="23712" x="4394200" y="2882900"/>
          <p14:tracePt t="23723" x="4406900" y="2889250"/>
          <p14:tracePt t="23736" x="4413250" y="2901950"/>
          <p14:tracePt t="23756" x="4413250" y="2914650"/>
          <p14:tracePt t="23927" x="4413250" y="2927350"/>
          <p14:tracePt t="23937" x="4413250" y="2933700"/>
          <p14:tracePt t="23943" x="4413250" y="2959100"/>
          <p14:tracePt t="23951" x="4413250" y="2978150"/>
          <p14:tracePt t="23960" x="4413250" y="3022600"/>
          <p14:tracePt t="23967" x="4413250" y="3073400"/>
          <p14:tracePt t="23975" x="4413250" y="3136900"/>
          <p14:tracePt t="23983" x="4413250" y="3206750"/>
          <p14:tracePt t="23991" x="4413250" y="3282950"/>
          <p14:tracePt t="23999" x="4413250" y="3429000"/>
          <p14:tracePt t="24007" x="4413250" y="3543300"/>
          <p14:tracePt t="24015" x="4413250" y="3663950"/>
          <p14:tracePt t="24023" x="4413250" y="3797300"/>
          <p14:tracePt t="24031" x="4413250" y="3867150"/>
          <p14:tracePt t="24039" x="4413250" y="4070350"/>
          <p14:tracePt t="24047" x="4425950" y="4203700"/>
          <p14:tracePt t="24056" x="4425950" y="4267200"/>
          <p14:tracePt t="24063" x="4438650" y="4394200"/>
          <p14:tracePt t="24071" x="4438650" y="4514850"/>
          <p14:tracePt t="24078" x="4451350" y="4629150"/>
          <p14:tracePt t="24090" x="4451350" y="4718050"/>
          <p14:tracePt t="24094" x="4451350" y="4819650"/>
          <p14:tracePt t="24103" x="4457700" y="4895850"/>
          <p14:tracePt t="24110" x="4457700" y="4927600"/>
          <p14:tracePt t="24123" x="4470400" y="4984750"/>
          <p14:tracePt t="24126" x="4470400" y="5029200"/>
          <p14:tracePt t="24136" x="4483100" y="5073650"/>
          <p14:tracePt t="24142" x="4483100" y="5099050"/>
          <p14:tracePt t="24156" x="4495800" y="5118100"/>
          <p14:tracePt t="24158" x="4495800" y="5130800"/>
          <p14:tracePt t="24471" x="4660900" y="5111750"/>
          <p14:tracePt t="24477" x="4737100" y="5073650"/>
          <p14:tracePt t="24489" x="4787900" y="5054600"/>
          <p14:tracePt t="24493" x="4864100" y="5010150"/>
          <p14:tracePt t="24501" x="4927600" y="4978400"/>
          <p14:tracePt t="24509" x="5010150" y="4927600"/>
          <p14:tracePt t="24517" x="5029200" y="4921250"/>
          <p14:tracePt t="24527" x="5067300" y="4895850"/>
          <p14:tracePt t="24533" x="5099050" y="4883150"/>
          <p14:tracePt t="24541" x="5118100" y="4876800"/>
          <p14:tracePt t="24548" x="5130800" y="4864100"/>
          <p14:tracePt t="24557" x="5143500" y="4851400"/>
          <p14:tracePt t="24580" x="5156200" y="4851400"/>
          <p14:tracePt t="24644" x="5143500" y="4838700"/>
          <p14:tracePt t="24653" x="5118100" y="4838700"/>
          <p14:tracePt t="24660" x="5099050" y="4838700"/>
          <p14:tracePt t="24668" x="5073650" y="4832350"/>
          <p14:tracePt t="24677" x="5067300" y="4832350"/>
          <p14:tracePt t="24684" x="5041900" y="4819650"/>
          <p14:tracePt t="24692" x="4997450" y="4819650"/>
          <p14:tracePt t="24700" x="4984750" y="4819650"/>
          <p14:tracePt t="24708" x="4953000" y="4806950"/>
          <p14:tracePt t="24716" x="4927600" y="4806950"/>
          <p14:tracePt t="24724" x="4921250" y="4806950"/>
          <p14:tracePt t="24732" x="4908550" y="4794250"/>
          <p14:tracePt t="24740" x="4895850" y="4794250"/>
          <p14:tracePt t="24748" x="4883150" y="4794250"/>
          <p14:tracePt t="24756" x="4883150" y="4787900"/>
          <p14:tracePt t="24764" x="4876800" y="4787900"/>
          <p14:tracePt t="24788" x="4864100" y="4775200"/>
          <p14:tracePt t="24836" x="4864100" y="4762500"/>
          <p14:tracePt t="24859" x="4864100" y="4749800"/>
          <p14:tracePt t="24875" x="4851400" y="4749800"/>
          <p14:tracePt t="24883" x="4851400" y="4737100"/>
          <p14:tracePt t="24891" x="4838700" y="4718050"/>
          <p14:tracePt t="24899" x="4832350" y="4718050"/>
          <p14:tracePt t="24907" x="4819650" y="4705350"/>
          <p14:tracePt t="24915" x="4806950" y="4686300"/>
          <p14:tracePt t="24931" x="4794250" y="4673600"/>
          <p14:tracePt t="24939" x="4787900" y="4660900"/>
          <p14:tracePt t="24947" x="4787900" y="4648200"/>
          <p14:tracePt t="24955" x="4775200" y="4648200"/>
          <p14:tracePt t="24963" x="4762500" y="4641850"/>
          <p14:tracePt t="24995" x="4762500" y="4629150"/>
          <p14:tracePt t="25090" x="4762500" y="4616450"/>
          <p14:tracePt t="25458" x="4787900" y="4616450"/>
          <p14:tracePt t="25465" x="4838700" y="4616450"/>
          <p14:tracePt t="25474" x="4921250" y="4616450"/>
          <p14:tracePt t="25481" x="5022850" y="4616450"/>
          <p14:tracePt t="25490" x="5130800" y="4597400"/>
          <p14:tracePt t="25497" x="5289550" y="4597400"/>
          <p14:tracePt t="25512" x="5454650" y="4584700"/>
          <p14:tracePt t="25514" x="5638800" y="4584700"/>
          <p14:tracePt t="25521" x="5816600" y="4572000"/>
          <p14:tracePt t="25529" x="5975350" y="4559300"/>
          <p14:tracePt t="25544" x="6038850" y="4559300"/>
          <p14:tracePt t="25545" x="6165850" y="4546600"/>
          <p14:tracePt t="25554" x="6197600" y="4546600"/>
          <p14:tracePt t="25561" x="6261100" y="4546600"/>
          <p14:tracePt t="25578" x="6311900" y="4540250"/>
          <p14:tracePt t="25578" x="6343650" y="4540250"/>
          <p14:tracePt t="25586" x="6356350" y="4540250"/>
          <p14:tracePt t="25593" x="6362700" y="4540250"/>
          <p14:tracePt t="25609" x="6375400" y="4540250"/>
          <p14:tracePt t="25704" x="6362700" y="4540250"/>
          <p14:tracePt t="26788" x="6362700" y="4527550"/>
          <p14:tracePt t="26796" x="6400800" y="4495800"/>
          <p14:tracePt t="26804" x="6445250" y="4438650"/>
          <p14:tracePt t="26812" x="6502400" y="4381500"/>
          <p14:tracePt t="26828" x="6667500" y="4178300"/>
          <p14:tracePt t="26837" x="6858000" y="3956050"/>
          <p14:tracePt t="26844" x="7035800" y="3765550"/>
          <p14:tracePt t="26862" x="7499350" y="3251200"/>
          <p14:tracePt t="26868" x="7975600" y="2736850"/>
          <p14:tracePt t="26876" x="8337550" y="2311400"/>
          <p14:tracePt t="26891" x="8686800" y="1892300"/>
          <p14:tracePt t="26893" x="9099550" y="1409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64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Island Models: Migration Topology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B669BDB8-5E4E-AC42-8FF6-67F3956C3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196360"/>
            <a:ext cx="4195246" cy="3200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D4232F-971E-244C-9CA6-CAD1474E1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0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0"/>
    </mc:Choice>
    <mc:Fallback>
      <p:transition spd="slow" advTm="2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35" x="1244600" y="3492500"/>
          <p14:tracePt t="2535" x="2286000" y="5067300"/>
          <p14:tracePt t="2541" x="2546350" y="4864100"/>
          <p14:tracePt t="2549" x="2736850" y="4705350"/>
          <p14:tracePt t="2555" x="2832100" y="4629150"/>
          <p14:tracePt t="2571" x="3213100" y="4337050"/>
          <p14:tracePt t="2582" x="3397250" y="4216400"/>
          <p14:tracePt t="2587" x="3587750" y="4076700"/>
          <p14:tracePt t="2595" x="3752850" y="3975100"/>
          <p14:tracePt t="2604" x="3898900" y="3879850"/>
          <p14:tracePt t="2611" x="4070350" y="3778250"/>
          <p14:tracePt t="2619" x="4216400" y="3689350"/>
          <p14:tracePt t="2627" x="4356100" y="3606800"/>
          <p14:tracePt t="2637" x="4413250" y="3562350"/>
          <p14:tracePt t="2643" x="4514850" y="3505200"/>
          <p14:tracePt t="2651" x="4616450" y="3454400"/>
          <p14:tracePt t="2659" x="4641850" y="3441700"/>
          <p14:tracePt t="2670" x="4705350" y="3397250"/>
          <p14:tracePt t="2675" x="4737100" y="3384550"/>
          <p14:tracePt t="2682" x="4775200" y="3359150"/>
          <p14:tracePt t="2690" x="4794250" y="3352800"/>
          <p14:tracePt t="2704" x="4806950" y="3340100"/>
          <p14:tracePt t="2714" x="4819650" y="3327400"/>
          <p14:tracePt t="2770" x="4832350" y="3327400"/>
          <p14:tracePt t="2778" x="4838700" y="3327400"/>
          <p14:tracePt t="2786" x="4851400" y="3314700"/>
          <p14:tracePt t="2794" x="4864100" y="3308350"/>
          <p14:tracePt t="2804" x="4876800" y="3308350"/>
          <p14:tracePt t="2810" x="4883150" y="3295650"/>
          <p14:tracePt t="2818" x="4921250" y="3270250"/>
          <p14:tracePt t="2826" x="4940300" y="3263900"/>
          <p14:tracePt t="2837" x="5022850" y="3206750"/>
          <p14:tracePt t="2842" x="5086350" y="3162300"/>
          <p14:tracePt t="2850" x="5168900" y="3117850"/>
          <p14:tracePt t="2858" x="5232400" y="3079750"/>
          <p14:tracePt t="2870" x="5321300" y="3035300"/>
          <p14:tracePt t="2874" x="5410200" y="2978150"/>
          <p14:tracePt t="2882" x="5581650" y="2901950"/>
          <p14:tracePt t="2890" x="5702300" y="2844800"/>
          <p14:tracePt t="2904" x="5746750" y="2825750"/>
          <p14:tracePt t="2906" x="5835650" y="2787650"/>
          <p14:tracePt t="2914" x="5873750" y="2768600"/>
          <p14:tracePt t="2922" x="5930900" y="2743200"/>
          <p14:tracePt t="2937" x="5962650" y="2724150"/>
          <p14:tracePt t="2938" x="5981700" y="2711450"/>
          <p14:tracePt t="2947" x="6007100" y="2698750"/>
          <p14:tracePt t="2954" x="6019800" y="2692400"/>
          <p14:tracePt t="2970" x="6026150" y="2679700"/>
          <p14:tracePt t="2985" x="6038850" y="2679700"/>
          <p14:tracePt t="3145" x="6070600" y="2679700"/>
          <p14:tracePt t="3153" x="6127750" y="2679700"/>
          <p14:tracePt t="3161" x="6172200" y="2679700"/>
          <p14:tracePt t="3169" x="6229350" y="2679700"/>
          <p14:tracePt t="3177" x="6261100" y="2679700"/>
          <p14:tracePt t="3185" x="6343650" y="2667000"/>
          <p14:tracePt t="3193" x="6407150" y="2654300"/>
          <p14:tracePt t="3204" x="6521450" y="2641600"/>
          <p14:tracePt t="3208" x="6610350" y="2635250"/>
          <p14:tracePt t="3217" x="6654800" y="2635250"/>
          <p14:tracePt t="3224" x="6737350" y="2622550"/>
          <p14:tracePt t="3237" x="6813550" y="2609850"/>
          <p14:tracePt t="3240" x="6883400" y="2609850"/>
          <p14:tracePt t="3248" x="6946900" y="2609850"/>
          <p14:tracePt t="3256" x="7016750" y="2597150"/>
          <p14:tracePt t="3270" x="7073900" y="2597150"/>
          <p14:tracePt t="3272" x="7124700" y="2597150"/>
          <p14:tracePt t="3280" x="7150100" y="2597150"/>
          <p14:tracePt t="3288" x="7194550" y="2597150"/>
          <p14:tracePt t="3303" x="7213600" y="2597150"/>
          <p14:tracePt t="3305" x="7239000" y="2597150"/>
          <p14:tracePt t="3313" x="7251700" y="2597150"/>
          <p14:tracePt t="3320" x="7264400" y="2597150"/>
          <p14:tracePt t="3336" x="7270750" y="2597150"/>
          <p14:tracePt t="3352" x="7283450" y="2597150"/>
          <p14:tracePt t="3407" x="7283450" y="2609850"/>
          <p14:tracePt t="3447" x="7283450" y="2622550"/>
          <p14:tracePt t="3456" x="7270750" y="2622550"/>
          <p14:tracePt t="3479" x="7264400" y="2622550"/>
          <p14:tracePt t="3487" x="7251700" y="2622550"/>
          <p14:tracePt t="3497" x="7226300" y="2635250"/>
          <p14:tracePt t="3503" x="7213600" y="2635250"/>
          <p14:tracePt t="3511" x="7207250" y="2635250"/>
          <p14:tracePt t="3519" x="7181850" y="2635250"/>
          <p14:tracePt t="3527" x="7169150" y="2641600"/>
          <p14:tracePt t="3535" x="7162800" y="2641600"/>
          <p14:tracePt t="7878" x="7092950" y="2641600"/>
          <p14:tracePt t="7886" x="7004050" y="2609850"/>
          <p14:tracePt t="7894" x="6915150" y="2597150"/>
          <p14:tracePt t="7904" x="6813550" y="2578100"/>
          <p14:tracePt t="7910" x="6680200" y="2552700"/>
          <p14:tracePt t="7918" x="6553200" y="2520950"/>
          <p14:tracePt t="7926" x="6419850" y="2501900"/>
          <p14:tracePt t="7936" x="6273800" y="2476500"/>
          <p14:tracePt t="7942" x="5994400" y="2432050"/>
          <p14:tracePt t="7950" x="5670550" y="2387600"/>
          <p14:tracePt t="7958" x="5359400" y="2355850"/>
          <p14:tracePt t="7970" x="5213350" y="2343150"/>
          <p14:tracePt t="7974" x="4705350" y="2298700"/>
          <p14:tracePt t="7982" x="4559300" y="2286000"/>
          <p14:tracePt t="7989" x="4279900" y="2260600"/>
          <p14:tracePt t="8003" x="4025900" y="2241550"/>
          <p14:tracePt t="8005" x="3778250" y="2216150"/>
          <p14:tracePt t="8014" x="3562350" y="2197100"/>
          <p14:tracePt t="8021" x="3397250" y="2171700"/>
          <p14:tracePt t="8037" x="3314700" y="2165350"/>
          <p14:tracePt t="8038" x="3168650" y="2139950"/>
          <p14:tracePt t="8045" x="3060700" y="2120900"/>
          <p14:tracePt t="8053" x="3016250" y="2108200"/>
          <p14:tracePt t="8061" x="2946400" y="2095500"/>
          <p14:tracePt t="8070" x="2901950" y="2070100"/>
          <p14:tracePt t="8077" x="2870200" y="2063750"/>
          <p14:tracePt t="8085" x="2844800" y="2051050"/>
          <p14:tracePt t="8093" x="2825750" y="2051050"/>
          <p14:tracePt t="8104" x="2813050" y="2038350"/>
          <p14:tracePt t="8109" x="2800350" y="2038350"/>
          <p14:tracePt t="8117" x="2800350" y="2025650"/>
          <p14:tracePt t="8197" x="2787650" y="2019300"/>
          <p14:tracePt t="8218" x="2781300" y="2019300"/>
          <p14:tracePt t="8221" x="2768600" y="2006600"/>
          <p14:tracePt t="8228" x="2743200" y="1993900"/>
          <p14:tracePt t="8237" x="2736850" y="1981200"/>
          <p14:tracePt t="8251" x="2692400" y="1962150"/>
          <p14:tracePt t="8254" x="2679700" y="1949450"/>
          <p14:tracePt t="8260" x="2654300" y="1936750"/>
          <p14:tracePt t="8268" x="2635250" y="1917700"/>
          <p14:tracePt t="8276" x="2609850" y="1905000"/>
          <p14:tracePt t="8287" x="2590800" y="1892300"/>
          <p14:tracePt t="8292" x="2565400" y="1879600"/>
          <p14:tracePt t="8300" x="2552700" y="1860550"/>
          <p14:tracePt t="8308" x="2546350" y="1860550"/>
          <p14:tracePt t="8321" x="2533650" y="1847850"/>
          <p14:tracePt t="8332" x="2533650" y="1835150"/>
          <p14:tracePt t="8356" x="2533650" y="1828800"/>
          <p14:tracePt t="8476" x="2546350" y="1828800"/>
          <p14:tracePt t="8492" x="2552700" y="1828800"/>
          <p14:tracePt t="8504" x="2578100" y="1828800"/>
          <p14:tracePt t="8508" x="2590800" y="1828800"/>
          <p14:tracePt t="8515" x="2622550" y="1828800"/>
          <p14:tracePt t="8523" x="2641600" y="1828800"/>
          <p14:tracePt t="8537" x="2692400" y="1828800"/>
          <p14:tracePt t="8540" x="2724150" y="1828800"/>
          <p14:tracePt t="8547" x="2768600" y="1828800"/>
          <p14:tracePt t="8555" x="2825750" y="1835150"/>
          <p14:tracePt t="8571" x="2882900" y="1847850"/>
          <p14:tracePt t="8572" x="2933700" y="1860550"/>
          <p14:tracePt t="8580" x="2990850" y="1873250"/>
          <p14:tracePt t="8587" x="3060700" y="1879600"/>
          <p14:tracePt t="8595" x="3117850" y="1892300"/>
          <p14:tracePt t="8603" x="3162300" y="1905000"/>
          <p14:tracePt t="8613" x="3206750" y="1930400"/>
          <p14:tracePt t="8619" x="3251200" y="1936750"/>
          <p14:tracePt t="8627" x="3270250" y="1949450"/>
          <p14:tracePt t="8635" x="3308350" y="1962150"/>
          <p14:tracePt t="8643" x="3340100" y="1974850"/>
          <p14:tracePt t="8653" x="3359150" y="1981200"/>
          <p14:tracePt t="8659" x="3371850" y="1981200"/>
          <p14:tracePt t="8667" x="3384550" y="2006600"/>
          <p14:tracePt t="8675" x="3397250" y="2006600"/>
          <p14:tracePt t="8686" x="3403600" y="2006600"/>
          <p14:tracePt t="8691" x="3403600" y="2019300"/>
          <p14:tracePt t="8699" x="3416300" y="2019300"/>
          <p14:tracePt t="8719" x="3416300" y="2025650"/>
          <p14:tracePt t="8749" x="3416300" y="2038350"/>
          <p14:tracePt t="8962" x="3429000" y="2038350"/>
          <p14:tracePt t="8978" x="3441700" y="2038350"/>
          <p14:tracePt t="8986" x="3454400" y="2038350"/>
          <p14:tracePt t="8994" x="3460750" y="2038350"/>
          <p14:tracePt t="9002" x="3473450" y="2051050"/>
          <p14:tracePt t="9010" x="3498850" y="2051050"/>
          <p14:tracePt t="9022" x="3505200" y="2051050"/>
          <p14:tracePt t="9026" x="3543300" y="2063750"/>
          <p14:tracePt t="9033" x="3549650" y="2063750"/>
          <p14:tracePt t="9041" x="3587750" y="2063750"/>
          <p14:tracePt t="9054" x="3594100" y="2070100"/>
          <p14:tracePt t="9058" x="3632200" y="2070100"/>
          <p14:tracePt t="9065" x="3651250" y="2070100"/>
          <p14:tracePt t="9073" x="3676650" y="2070100"/>
          <p14:tracePt t="9087" x="3695700" y="2082800"/>
          <p14:tracePt t="9090" x="3708400" y="2082800"/>
          <p14:tracePt t="9098" x="3733800" y="2082800"/>
          <p14:tracePt t="9105" x="3740150" y="2095500"/>
          <p14:tracePt t="9121" x="3752850" y="2108200"/>
          <p14:tracePt t="9137" x="3765550" y="2108200"/>
          <p14:tracePt t="9145" x="3765550" y="2120900"/>
          <p14:tracePt t="9161" x="3778250" y="2127250"/>
          <p14:tracePt t="9177" x="3778250" y="2139950"/>
          <p14:tracePt t="9187" x="3778250" y="2152650"/>
          <p14:tracePt t="9193" x="3778250" y="2165350"/>
          <p14:tracePt t="9201" x="3778250" y="2171700"/>
          <p14:tracePt t="9209" x="3778250" y="2184400"/>
          <p14:tracePt t="9220" x="3784600" y="2197100"/>
          <p14:tracePt t="9225" x="3784600" y="2216150"/>
          <p14:tracePt t="9233" x="3784600" y="2228850"/>
          <p14:tracePt t="9241" x="3784600" y="2254250"/>
          <p14:tracePt t="9254" x="3784600" y="2273300"/>
          <p14:tracePt t="9257" x="3784600" y="2286000"/>
          <p14:tracePt t="9265" x="3784600" y="2311400"/>
          <p14:tracePt t="9273" x="3784600" y="2330450"/>
          <p14:tracePt t="9286" x="3784600" y="2343150"/>
          <p14:tracePt t="9289" x="3784600" y="2355850"/>
          <p14:tracePt t="9297" x="3784600" y="2374900"/>
          <p14:tracePt t="9305" x="3784600" y="2387600"/>
          <p14:tracePt t="9320" x="3784600" y="2400300"/>
          <p14:tracePt t="9336" x="3784600" y="2406650"/>
          <p14:tracePt t="9360" x="3797300" y="2406650"/>
          <p14:tracePt t="9368" x="3810000" y="2406650"/>
          <p14:tracePt t="9376" x="3822700" y="2406650"/>
          <p14:tracePt t="9386" x="3879850" y="2406650"/>
          <p14:tracePt t="9392" x="3975100" y="2362200"/>
          <p14:tracePt t="9400" x="4121150" y="2317750"/>
          <p14:tracePt t="9408" x="4305300" y="2254250"/>
          <p14:tracePt t="9420" x="4540250" y="2165350"/>
          <p14:tracePt t="9424" x="4673600" y="2120900"/>
          <p14:tracePt t="9432" x="4927600" y="2019300"/>
          <p14:tracePt t="9440" x="5156200" y="1930400"/>
          <p14:tracePt t="9450" x="5391150" y="1847850"/>
          <p14:tracePt t="9456" x="5600700" y="1771650"/>
          <p14:tracePt t="9464" x="5803900" y="1701800"/>
          <p14:tracePt t="9472" x="5962650" y="1644650"/>
          <p14:tracePt t="9484" x="6026150" y="1625600"/>
          <p14:tracePt t="9488" x="6064250" y="1612900"/>
          <p14:tracePt t="9496" x="6140450" y="1593850"/>
          <p14:tracePt t="9504" x="6197600" y="1568450"/>
          <p14:tracePt t="9511" x="6229350" y="1555750"/>
          <p14:tracePt t="9520" x="6254750" y="1549400"/>
          <p14:tracePt t="9528" x="6273800" y="1549400"/>
          <p14:tracePt t="9543" x="6286500" y="1549400"/>
          <p14:tracePt t="9631" x="6261100" y="1568450"/>
          <p14:tracePt t="9639" x="6242050" y="1581150"/>
          <p14:tracePt t="9648" x="6216650" y="1600200"/>
          <p14:tracePt t="9655" x="6172200" y="1638300"/>
          <p14:tracePt t="9664" x="6140450" y="1657350"/>
          <p14:tracePt t="9671" x="6096000" y="1689100"/>
          <p14:tracePt t="9683" x="6051550" y="1727200"/>
          <p14:tracePt t="9687" x="6007100" y="1771650"/>
          <p14:tracePt t="9695" x="5962650" y="1803400"/>
          <p14:tracePt t="9703" x="5918200" y="1835150"/>
          <p14:tracePt t="9711" x="5873750" y="1873250"/>
          <p14:tracePt t="9719" x="5829300" y="1892300"/>
          <p14:tracePt t="9727" x="5784850" y="1917700"/>
          <p14:tracePt t="9735" x="5746750" y="1949450"/>
          <p14:tracePt t="9743" x="5727700" y="1962150"/>
          <p14:tracePt t="9751" x="5689600" y="1981200"/>
          <p14:tracePt t="9759" x="5670550" y="1993900"/>
          <p14:tracePt t="9767" x="5645150" y="2019300"/>
          <p14:tracePt t="9775" x="5626100" y="2025650"/>
          <p14:tracePt t="9784" x="5594350" y="2038350"/>
          <p14:tracePt t="9791" x="5556250" y="2070100"/>
          <p14:tracePt t="9799" x="5524500" y="2082800"/>
          <p14:tracePt t="9806" x="5492750" y="2095500"/>
          <p14:tracePt t="9817" x="5435600" y="2120900"/>
          <p14:tracePt t="9822" x="5403850" y="2127250"/>
          <p14:tracePt t="9830" x="5346700" y="2139950"/>
          <p14:tracePt t="9838" x="5308600" y="2152650"/>
          <p14:tracePt t="9850" x="5276850" y="2165350"/>
          <p14:tracePt t="9854" x="5213350" y="2171700"/>
          <p14:tracePt t="9863" x="5175250" y="2184400"/>
          <p14:tracePt t="9870" x="5130800" y="2197100"/>
          <p14:tracePt t="9883" x="5086350" y="2209800"/>
          <p14:tracePt t="9886" x="5041900" y="2209800"/>
          <p14:tracePt t="9897" x="4997450" y="2216150"/>
          <p14:tracePt t="9902" x="4940300" y="2216150"/>
          <p14:tracePt t="9917" x="4883150" y="2228850"/>
          <p14:tracePt t="9918" x="4832350" y="2228850"/>
          <p14:tracePt t="9930" x="4806950" y="2241550"/>
          <p14:tracePt t="9934" x="4762500" y="2241550"/>
          <p14:tracePt t="9950" x="4730750" y="2241550"/>
          <p14:tracePt t="9950" x="4692650" y="2241550"/>
          <p14:tracePt t="9958" x="4673600" y="2241550"/>
          <p14:tracePt t="9966" x="4648200" y="2241550"/>
          <p14:tracePt t="9974" x="4629150" y="2241550"/>
          <p14:tracePt t="9984" x="4616450" y="2241550"/>
          <p14:tracePt t="9990" x="4603750" y="2228850"/>
          <p14:tracePt t="9998" x="4603750" y="2216150"/>
          <p14:tracePt t="10006" x="4597400" y="2209800"/>
          <p14:tracePt t="10017" x="4584700" y="2197100"/>
          <p14:tracePt t="10022" x="4584700" y="2184400"/>
          <p14:tracePt t="10030" x="4572000" y="2165350"/>
          <p14:tracePt t="10038" x="4572000" y="2152650"/>
          <p14:tracePt t="10050" x="4572000" y="2127250"/>
          <p14:tracePt t="10054" x="4559300" y="2108200"/>
          <p14:tracePt t="10063" x="4559300" y="2082800"/>
          <p14:tracePt t="10070" x="4546600" y="2063750"/>
          <p14:tracePt t="10084" x="4546600" y="2038350"/>
          <p14:tracePt t="10086" x="4540250" y="2019300"/>
          <p14:tracePt t="10097" x="4540250" y="1993900"/>
          <p14:tracePt t="10102" x="4540250" y="1974850"/>
          <p14:tracePt t="10117" x="4527550" y="1962150"/>
          <p14:tracePt t="10118" x="4527550" y="1936750"/>
          <p14:tracePt t="10130" x="4514850" y="1917700"/>
          <p14:tracePt t="10133" x="4514850" y="1905000"/>
          <p14:tracePt t="10151" x="4514850" y="1873250"/>
          <p14:tracePt t="10157" x="4514850" y="1860550"/>
          <p14:tracePt t="10165" x="4502150" y="1847850"/>
          <p14:tracePt t="10173" x="4502150" y="1835150"/>
          <p14:tracePt t="10184" x="4502150" y="1828800"/>
          <p14:tracePt t="10189" x="4502150" y="1816100"/>
          <p14:tracePt t="10205" x="4502150" y="1803400"/>
          <p14:tracePt t="10217" x="4502150" y="1784350"/>
          <p14:tracePt t="10221" x="4514850" y="1746250"/>
          <p14:tracePt t="10230" x="4572000" y="1701800"/>
          <p14:tracePt t="10237" x="4641850" y="1644650"/>
          <p14:tracePt t="10245" x="4686300" y="1612900"/>
          <p14:tracePt t="10253" x="4762500" y="1549400"/>
          <p14:tracePt t="10261" x="4806950" y="1511300"/>
          <p14:tracePt t="10269" x="4864100" y="1466850"/>
          <p14:tracePt t="10277" x="4895850" y="1422400"/>
          <p14:tracePt t="10285" x="4927600" y="1403350"/>
          <p14:tracePt t="10293" x="4953000" y="1365250"/>
          <p14:tracePt t="10301" x="4978400" y="1358900"/>
          <p14:tracePt t="10309" x="4984750" y="1333500"/>
          <p14:tracePt t="10317" x="4984750" y="1320800"/>
          <p14:tracePt t="10325" x="4997450" y="1320800"/>
          <p14:tracePt t="10333" x="4997450" y="1308100"/>
          <p14:tracePt t="10350" x="5010150" y="1301750"/>
          <p14:tracePt t="10365" x="5022850" y="1301750"/>
          <p14:tracePt t="10372" x="5041900" y="1301750"/>
          <p14:tracePt t="10384" x="5067300" y="1301750"/>
          <p14:tracePt t="10388" x="5086350" y="1301750"/>
          <p14:tracePt t="10397" x="5130800" y="1301750"/>
          <p14:tracePt t="10404" x="5168900" y="1308100"/>
          <p14:tracePt t="10416" x="5213350" y="1320800"/>
          <p14:tracePt t="10420" x="5257800" y="1358900"/>
          <p14:tracePt t="10428" x="5308600" y="1377950"/>
          <p14:tracePt t="10436" x="5365750" y="1422400"/>
          <p14:tracePt t="10444" x="5422900" y="1454150"/>
          <p14:tracePt t="10452" x="5467350" y="1498600"/>
          <p14:tracePt t="10460" x="5511800" y="1549400"/>
          <p14:tracePt t="10468" x="5556250" y="1581150"/>
          <p14:tracePt t="10476" x="5594350" y="1638300"/>
          <p14:tracePt t="10484" x="5626100" y="1682750"/>
          <p14:tracePt t="10492" x="5638800" y="1714500"/>
          <p14:tracePt t="10500" x="5657850" y="1758950"/>
          <p14:tracePt t="10508" x="5683250" y="1790700"/>
          <p14:tracePt t="10517" x="5683250" y="1816100"/>
          <p14:tracePt t="10524" x="5689600" y="1847850"/>
          <p14:tracePt t="10532" x="5689600" y="1879600"/>
          <p14:tracePt t="10540" x="5702300" y="1917700"/>
          <p14:tracePt t="10550" x="5702300" y="1949450"/>
          <p14:tracePt t="10556" x="5702300" y="1962150"/>
          <p14:tracePt t="10564" x="5702300" y="1981200"/>
          <p14:tracePt t="10572" x="5702300" y="1993900"/>
          <p14:tracePt t="10584" x="5702300" y="2006600"/>
          <p14:tracePt t="10588" x="5702300" y="2019300"/>
          <p14:tracePt t="10620" x="5702300" y="2025650"/>
          <p14:tracePt t="10707" x="5702300" y="2019300"/>
          <p14:tracePt t="10779" x="5702300" y="2006600"/>
          <p14:tracePt t="10866" x="5689600" y="2006600"/>
          <p14:tracePt t="10890" x="5683250" y="2019300"/>
          <p14:tracePt t="10899" x="5670550" y="2025650"/>
          <p14:tracePt t="10906" x="5657850" y="2051050"/>
          <p14:tracePt t="10914" x="5638800" y="2070100"/>
          <p14:tracePt t="10922" x="5594350" y="2127250"/>
          <p14:tracePt t="10934" x="5537200" y="2184400"/>
          <p14:tracePt t="10938" x="5480050" y="2254250"/>
          <p14:tracePt t="10947" x="5410200" y="2330450"/>
          <p14:tracePt t="10954" x="5378450" y="2362200"/>
          <p14:tracePt t="10966" x="5308600" y="2451100"/>
          <p14:tracePt t="10970" x="5257800" y="2546350"/>
          <p14:tracePt t="10978" x="5200650" y="2622550"/>
          <p14:tracePt t="10986" x="5143500" y="2724150"/>
          <p14:tracePt t="10994" x="5099050" y="2813050"/>
          <p14:tracePt t="11002" x="5067300" y="2889250"/>
          <p14:tracePt t="11010" x="5041900" y="2971800"/>
          <p14:tracePt t="11018" x="5022850" y="3048000"/>
          <p14:tracePt t="11026" x="4997450" y="3136900"/>
          <p14:tracePt t="11034" x="4978400" y="3213100"/>
          <p14:tracePt t="11042" x="4965700" y="3282950"/>
          <p14:tracePt t="11050" x="4965700" y="3352800"/>
          <p14:tracePt t="11058" x="4953000" y="3403600"/>
          <p14:tracePt t="11067" x="4953000" y="3473450"/>
          <p14:tracePt t="11074" x="4953000" y="3530600"/>
          <p14:tracePt t="11082" x="4953000" y="3575050"/>
          <p14:tracePt t="11090" x="4953000" y="3619500"/>
          <p14:tracePt t="11101" x="4953000" y="3663950"/>
          <p14:tracePt t="11106" x="4953000" y="3695700"/>
          <p14:tracePt t="11114" x="4953000" y="3733800"/>
          <p14:tracePt t="11122" x="4965700" y="3765550"/>
          <p14:tracePt t="11134" x="4978400" y="3784600"/>
          <p14:tracePt t="11138" x="4997450" y="3841750"/>
          <p14:tracePt t="11147" x="5010150" y="3854450"/>
          <p14:tracePt t="11153" x="5022850" y="3879850"/>
          <p14:tracePt t="11167" x="5029200" y="3911600"/>
          <p14:tracePt t="11170" x="5041900" y="3930650"/>
          <p14:tracePt t="11180" x="5054600" y="3956050"/>
          <p14:tracePt t="11185" x="5073650" y="3975100"/>
          <p14:tracePt t="11200" x="5086350" y="4000500"/>
          <p14:tracePt t="11202" x="5099050" y="4025900"/>
          <p14:tracePt t="11213" x="5099050" y="4032250"/>
          <p14:tracePt t="11217" x="5111750" y="4057650"/>
          <p14:tracePt t="11234" x="5118100" y="4070350"/>
          <p14:tracePt t="11234" x="5118100" y="4076700"/>
          <p14:tracePt t="11241" x="5130800" y="4089400"/>
          <p14:tracePt t="11249" x="5130800" y="4102100"/>
          <p14:tracePt t="11257" x="5130800" y="4114800"/>
          <p14:tracePt t="11267" x="5143500" y="4121150"/>
          <p14:tracePt t="11289" x="5143500" y="4133850"/>
          <p14:tracePt t="11353" x="5143500" y="4146550"/>
          <p14:tracePt t="11369" x="5130800" y="4146550"/>
          <p14:tracePt t="11377" x="5111750" y="4146550"/>
          <p14:tracePt t="11385" x="5073650" y="4146550"/>
          <p14:tracePt t="11393" x="5029200" y="4146550"/>
          <p14:tracePt t="11401" x="4978400" y="4159250"/>
          <p14:tracePt t="11409" x="4908550" y="4159250"/>
          <p14:tracePt t="11417" x="4832350" y="4165600"/>
          <p14:tracePt t="11424" x="4692650" y="4191000"/>
          <p14:tracePt t="11433" x="4603750" y="4216400"/>
          <p14:tracePt t="11440" x="4495800" y="4235450"/>
          <p14:tracePt t="11450" x="4368800" y="4260850"/>
          <p14:tracePt t="11456" x="4248150" y="4279900"/>
          <p14:tracePt t="11464" x="4121150" y="4311650"/>
          <p14:tracePt t="11472" x="4013200" y="4337050"/>
          <p14:tracePt t="11483" x="3943350" y="4349750"/>
          <p14:tracePt t="11488" x="3835400" y="4368800"/>
          <p14:tracePt t="11497" x="3733800" y="4394200"/>
          <p14:tracePt t="11504" x="3663950" y="4406900"/>
          <p14:tracePt t="11516" x="3632200" y="4413250"/>
          <p14:tracePt t="11520" x="3587750" y="4413250"/>
          <p14:tracePt t="11528" x="3543300" y="4425950"/>
          <p14:tracePt t="11536" x="3517900" y="4425950"/>
          <p14:tracePt t="11544" x="3498850" y="4425950"/>
          <p14:tracePt t="11552" x="3486150" y="4425950"/>
          <p14:tracePt t="11560" x="3460750" y="4425950"/>
          <p14:tracePt t="11576" x="3454400" y="4425950"/>
          <p14:tracePt t="11592" x="3441700" y="4425950"/>
          <p14:tracePt t="11624" x="3441700" y="4413250"/>
          <p14:tracePt t="11655" x="3441700" y="4406900"/>
          <p14:tracePt t="11687" x="3441700" y="4394200"/>
          <p14:tracePt t="11703" x="3441700" y="4381500"/>
          <p14:tracePt t="11713" x="3454400" y="4381500"/>
          <p14:tracePt t="11719" x="3460750" y="4368800"/>
          <p14:tracePt t="11727" x="3473450" y="4356100"/>
          <p14:tracePt t="11735" x="3486150" y="4349750"/>
          <p14:tracePt t="11743" x="3486150" y="4337050"/>
          <p14:tracePt t="11752" x="3498850" y="4324350"/>
          <p14:tracePt t="11759" x="3505200" y="4311650"/>
          <p14:tracePt t="11767" x="3517900" y="4311650"/>
          <p14:tracePt t="11775" x="3530600" y="4305300"/>
          <p14:tracePt t="11784" x="3530600" y="4292600"/>
          <p14:tracePt t="11791" x="3543300" y="4279900"/>
          <p14:tracePt t="11799" x="3549650" y="4267200"/>
          <p14:tracePt t="11807" x="3575050" y="4248150"/>
          <p14:tracePt t="11817" x="3587750" y="4235450"/>
          <p14:tracePt t="11823" x="3594100" y="4222750"/>
          <p14:tracePt t="11831" x="3594100" y="4216400"/>
          <p14:tracePt t="11839" x="3606800" y="4216400"/>
          <p14:tracePt t="11851" x="3606800" y="4203700"/>
          <p14:tracePt t="11855" x="3606800" y="4191000"/>
          <p14:tracePt t="11864" x="3619500" y="4191000"/>
          <p14:tracePt t="11871" x="3619500" y="4178300"/>
          <p14:tracePt t="11887" x="3619500" y="4165600"/>
          <p14:tracePt t="11903" x="3619500" y="4159250"/>
          <p14:tracePt t="11919" x="3619500" y="4146550"/>
          <p14:tracePt t="11926" x="3619500" y="4133850"/>
          <p14:tracePt t="11942" x="3619500" y="4121150"/>
          <p14:tracePt t="11951" x="3619500" y="4114800"/>
          <p14:tracePt t="11958" x="3619500" y="4102100"/>
          <p14:tracePt t="11966" x="3606800" y="4089400"/>
          <p14:tracePt t="11974" x="3606800" y="4076700"/>
          <p14:tracePt t="11984" x="3594100" y="4070350"/>
          <p14:tracePt t="11990" x="3594100" y="4057650"/>
          <p14:tracePt t="11998" x="3587750" y="4057650"/>
          <p14:tracePt t="12006" x="3587750" y="4044950"/>
          <p14:tracePt t="12017" x="3587750" y="4032250"/>
          <p14:tracePt t="12022" x="3575050" y="4025900"/>
          <p14:tracePt t="12038" x="3575050" y="4013200"/>
          <p14:tracePt t="12050" x="3575050" y="4000500"/>
          <p14:tracePt t="12054" x="3562350" y="4000500"/>
          <p14:tracePt t="12062" x="3562350" y="3987800"/>
          <p14:tracePt t="12078" x="3562350" y="3975100"/>
          <p14:tracePt t="12086" x="3562350" y="3968750"/>
          <p14:tracePt t="12102" x="3562350" y="3956050"/>
          <p14:tracePt t="12110" x="3562350" y="3943350"/>
          <p14:tracePt t="12118" x="3562350" y="3930650"/>
          <p14:tracePt t="12126" x="3562350" y="3911600"/>
          <p14:tracePt t="12134" x="3594100" y="3854450"/>
          <p14:tracePt t="12142" x="3651250" y="3797300"/>
          <p14:tracePt t="12150" x="3733800" y="3721100"/>
          <p14:tracePt t="12158" x="3822700" y="3619500"/>
          <p14:tracePt t="12166" x="3911600" y="3517900"/>
          <p14:tracePt t="12174" x="3956050" y="3473450"/>
          <p14:tracePt t="12184" x="4032250" y="3397250"/>
          <p14:tracePt t="12190" x="4114800" y="3314700"/>
          <p14:tracePt t="12198" x="4133850" y="3282950"/>
          <p14:tracePt t="12206" x="4165600" y="3225800"/>
          <p14:tracePt t="12217" x="4216400" y="3194050"/>
          <p14:tracePt t="12222" x="4235450" y="3162300"/>
          <p14:tracePt t="12230" x="4248150" y="3136900"/>
          <p14:tracePt t="12238" x="4260850" y="3117850"/>
          <p14:tracePt t="12250" x="4267200" y="3105150"/>
          <p14:tracePt t="12261" x="4267200" y="3092450"/>
          <p14:tracePt t="12277" x="4267200" y="3079750"/>
          <p14:tracePt t="12429" x="4260850" y="3079750"/>
          <p14:tracePt t="12556" x="4260850" y="3092450"/>
          <p14:tracePt t="12652" x="4267200" y="3092450"/>
          <p14:tracePt t="12708" x="4279900" y="3092450"/>
          <p14:tracePt t="12784" x="4292600" y="3092450"/>
          <p14:tracePt t="13178" x="4279900" y="3117850"/>
          <p14:tracePt t="13186" x="4260850" y="3149600"/>
          <p14:tracePt t="13194" x="4260850" y="3168650"/>
          <p14:tracePt t="13204" x="4248150" y="3194050"/>
          <p14:tracePt t="13210" x="4235450" y="3213100"/>
          <p14:tracePt t="13218" x="4216400" y="3263900"/>
          <p14:tracePt t="13226" x="4191000" y="3295650"/>
          <p14:tracePt t="13238" x="4165600" y="3327400"/>
          <p14:tracePt t="13242" x="4159250" y="3352800"/>
          <p14:tracePt t="13250" x="4133850" y="3384550"/>
          <p14:tracePt t="13258" x="4121150" y="3403600"/>
          <p14:tracePt t="13272" x="4102100" y="3429000"/>
          <p14:tracePt t="13274" x="4076700" y="3460750"/>
          <p14:tracePt t="13282" x="4057650" y="3486150"/>
          <p14:tracePt t="13290" x="4044950" y="3517900"/>
          <p14:tracePt t="13305" x="4025900" y="3530600"/>
          <p14:tracePt t="13306" x="4000500" y="3549650"/>
          <p14:tracePt t="13314" x="3987800" y="3575050"/>
          <p14:tracePt t="13321" x="3968750" y="3619500"/>
          <p14:tracePt t="13338" x="3930650" y="3676650"/>
          <p14:tracePt t="13345" x="3924300" y="3708400"/>
          <p14:tracePt t="13353" x="3911600" y="3733800"/>
          <p14:tracePt t="13369" x="3886200" y="3765550"/>
          <p14:tracePt t="13371" x="3879850" y="3810000"/>
          <p14:tracePt t="13377" x="3867150" y="3854450"/>
          <p14:tracePt t="13385" x="3854450" y="3911600"/>
          <p14:tracePt t="13393" x="3841750" y="3956050"/>
          <p14:tracePt t="13404" x="3835400" y="4013200"/>
          <p14:tracePt t="13409" x="3822700" y="4057650"/>
          <p14:tracePt t="13417" x="3810000" y="4121150"/>
          <p14:tracePt t="13425" x="3810000" y="4178300"/>
          <p14:tracePt t="13437" x="3797300" y="4191000"/>
          <p14:tracePt t="13441" x="3797300" y="4248150"/>
          <p14:tracePt t="13449" x="3784600" y="4279900"/>
          <p14:tracePt t="13457" x="3784600" y="4311650"/>
          <p14:tracePt t="13471" x="3784600" y="4337050"/>
          <p14:tracePt t="13473" x="3784600" y="4356100"/>
          <p14:tracePt t="13481" x="3784600" y="4368800"/>
          <p14:tracePt t="13489" x="3784600" y="4381500"/>
          <p14:tracePt t="13504" x="3784600" y="4394200"/>
          <p14:tracePt t="13505" x="3784600" y="4406900"/>
          <p14:tracePt t="14174" x="3784600" y="4413250"/>
          <p14:tracePt t="14286" x="3797300" y="4413250"/>
          <p14:tracePt t="14350" x="3810000" y="4413250"/>
          <p14:tracePt t="14533" x="3835400" y="4413250"/>
          <p14:tracePt t="14541" x="3867150" y="4413250"/>
          <p14:tracePt t="14555" x="3930650" y="4413250"/>
          <p14:tracePt t="14557" x="3968750" y="4413250"/>
          <p14:tracePt t="14565" x="4076700" y="4413250"/>
          <p14:tracePt t="14573" x="4178300" y="4406900"/>
          <p14:tracePt t="14590" x="4406900" y="4394200"/>
          <p14:tracePt t="14598" x="4470400" y="4381500"/>
          <p14:tracePt t="14605" x="4597400" y="4368800"/>
          <p14:tracePt t="14622" x="4876800" y="4349750"/>
          <p14:tracePt t="14629" x="4927600" y="4337050"/>
          <p14:tracePt t="14637" x="5029200" y="4324350"/>
          <p14:tracePt t="14653" x="5118100" y="4305300"/>
          <p14:tracePt t="14653" x="5156200" y="4292600"/>
          <p14:tracePt t="14660" x="5213350" y="4279900"/>
          <p14:tracePt t="14668" x="5257800" y="4267200"/>
          <p14:tracePt t="14676" x="5289550" y="4267200"/>
          <p14:tracePt t="14688" x="5308600" y="4260850"/>
          <p14:tracePt t="14692" x="5321300" y="4248150"/>
          <p14:tracePt t="14700" x="5334000" y="4248150"/>
          <p14:tracePt t="14721" x="5346700" y="4248150"/>
          <p14:tracePt t="14884" x="5346700" y="4235450"/>
          <p14:tracePt t="14967" x="5346700" y="4222750"/>
          <p14:tracePt t="19180" x="5359400" y="4222750"/>
          <p14:tracePt t="19187" x="5378450" y="4222750"/>
          <p14:tracePt t="19195" x="5410200" y="4203700"/>
          <p14:tracePt t="19203" x="5435600" y="4191000"/>
          <p14:tracePt t="19211" x="5467350" y="4178300"/>
          <p14:tracePt t="19222" x="5511800" y="4159250"/>
          <p14:tracePt t="19227" x="5556250" y="4133850"/>
          <p14:tracePt t="19235" x="5645150" y="4102100"/>
          <p14:tracePt t="19243" x="5740400" y="4057650"/>
          <p14:tracePt t="19256" x="5835650" y="4013200"/>
          <p14:tracePt t="19259" x="5949950" y="3956050"/>
          <p14:tracePt t="19267" x="6083300" y="3898900"/>
          <p14:tracePt t="19275" x="6216650" y="3835400"/>
          <p14:tracePt t="19287" x="6400800" y="3752850"/>
          <p14:tracePt t="19291" x="6711950" y="3594100"/>
          <p14:tracePt t="19299" x="6934200" y="3498850"/>
          <p14:tracePt t="19306" x="7207250" y="3359150"/>
          <p14:tracePt t="19322" x="7486650" y="3225800"/>
          <p14:tracePt t="19323" x="7797800" y="3092450"/>
          <p14:tracePt t="19331" x="8115300" y="2946400"/>
          <p14:tracePt t="19338" x="8261350" y="2882900"/>
          <p14:tracePt t="19355" x="8864600" y="2609850"/>
          <p14:tracePt t="19364" x="9112250" y="2508250"/>
          <p14:tracePt t="19514" x="8896350" y="1009650"/>
          <p14:tracePt t="19522" x="8629650" y="850900"/>
          <p14:tracePt t="19532" x="8312150" y="692150"/>
          <p14:tracePt t="19538" x="7975600" y="558800"/>
          <p14:tracePt t="19551" x="7632700" y="450850"/>
          <p14:tracePt t="19554" x="7264400" y="323850"/>
          <p14:tracePt t="19561" x="6889750" y="222250"/>
          <p14:tracePt t="19570" x="6737350" y="190500"/>
          <p14:tracePt t="19577" x="6464300" y="101600"/>
          <p14:tracePt t="19587" x="6362700" y="76200"/>
          <p14:tracePt t="19593" x="6299200" y="57150"/>
          <p14:tracePt t="19601" x="6172200" y="12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Exposing sufficient parallelism – reexamine granularity of parallelism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Optimizing memory access – aligned and coalesced memory access pattern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ITC Berkeley Oldstyle Medium" charset="0"/>
                <a:cs typeface="Times New Roman" panose="02020603050405020304" pitchFamily="18" charset="0"/>
              </a:rPr>
              <a:t>Optimizing instruction execution – organize threads in blocks and grids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ITC Berkeley Oldstyle Medium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optimizing GPU implementation</a:t>
            </a:r>
            <a:endParaRPr lang="en-US" sz="2200" dirty="0">
              <a:solidFill>
                <a:srgbClr val="C81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CBF-63E5-8F43-B8C7-7ECA600BC4E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9EE3AD-905A-9743-9227-52844E9C2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9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76"/>
    </mc:Choice>
    <mc:Fallback>
      <p:transition spd="slow" advTm="10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" x="7385050" y="2432050"/>
          <p14:tracePt t="212" x="7239000" y="2400300"/>
          <p14:tracePt t="223" x="7092950" y="2362200"/>
          <p14:tracePt t="228" x="6915150" y="2330450"/>
          <p14:tracePt t="236" x="6737350" y="2317750"/>
          <p14:tracePt t="244" x="6553200" y="2311400"/>
          <p14:tracePt t="255" x="6362700" y="2311400"/>
          <p14:tracePt t="260" x="6172200" y="2311400"/>
          <p14:tracePt t="268" x="5816600" y="2311400"/>
          <p14:tracePt t="276" x="5410200" y="2362200"/>
          <p14:tracePt t="284" x="5010150" y="2463800"/>
          <p14:tracePt t="294" x="4616450" y="2590800"/>
          <p14:tracePt t="300" x="4222750" y="2724150"/>
          <p14:tracePt t="308" x="3867150" y="2882900"/>
          <p14:tracePt t="316" x="3498850" y="3048000"/>
          <p14:tracePt t="327" x="3149600" y="3238500"/>
          <p14:tracePt t="332" x="2825750" y="3429000"/>
          <p14:tracePt t="340" x="2520950" y="3644900"/>
          <p14:tracePt t="348" x="2400300" y="3733800"/>
          <p14:tracePt t="361" x="2152650" y="3911600"/>
          <p14:tracePt t="364" x="1949450" y="4114800"/>
          <p14:tracePt t="373" x="1758950" y="4292600"/>
          <p14:tracePt t="380" x="1600200" y="4495800"/>
          <p14:tracePt t="395" x="1454150" y="4660900"/>
          <p14:tracePt t="396" x="1346200" y="4832350"/>
          <p14:tracePt t="406" x="1301750" y="4895850"/>
          <p14:tracePt t="412" x="1219200" y="5022850"/>
          <p14:tracePt t="555" x="1682750" y="5130800"/>
          <p14:tracePt t="563" x="1727200" y="5111750"/>
          <p14:tracePt t="572" x="1739900" y="5086350"/>
          <p14:tracePt t="579" x="1758950" y="5073650"/>
          <p14:tracePt t="590" x="1771650" y="5067300"/>
          <p14:tracePt t="595" x="1784350" y="5067300"/>
          <p14:tracePt t="611" x="1784350" y="5054600"/>
          <p14:tracePt t="724" x="1790700" y="5041900"/>
          <p14:tracePt t="730" x="1803400" y="5029200"/>
          <p14:tracePt t="738" x="1835150" y="5010150"/>
          <p14:tracePt t="746" x="1892300" y="4965700"/>
          <p14:tracePt t="758" x="1974850" y="4921250"/>
          <p14:tracePt t="762" x="2006600" y="4895850"/>
          <p14:tracePt t="772" x="2082800" y="4851400"/>
          <p14:tracePt t="778" x="2120900" y="4832350"/>
          <p14:tracePt t="786" x="2171700" y="4794250"/>
          <p14:tracePt t="794" x="2209800" y="4775200"/>
          <p14:tracePt t="806" x="2228850" y="4749800"/>
          <p14:tracePt t="810" x="2254250" y="4737100"/>
          <p14:tracePt t="818" x="2260600" y="4737100"/>
          <p14:tracePt t="826" x="2273300" y="4730750"/>
          <p14:tracePt t="850" x="2286000" y="4730750"/>
          <p14:tracePt t="905" x="2286000" y="4737100"/>
          <p14:tracePt t="914" x="2273300" y="4749800"/>
          <p14:tracePt t="926" x="2273300" y="4762500"/>
          <p14:tracePt t="929" x="2260600" y="4775200"/>
          <p14:tracePt t="939" x="2254250" y="4794250"/>
          <p14:tracePt t="945" x="2241550" y="4819650"/>
          <p14:tracePt t="962" x="2228850" y="4864100"/>
          <p14:tracePt t="962" x="2209800" y="4883150"/>
          <p14:tracePt t="969" x="2184400" y="4927600"/>
          <p14:tracePt t="977" x="2165350" y="4965700"/>
          <p14:tracePt t="986" x="2127250" y="5010150"/>
          <p14:tracePt t="995" x="2095500" y="5054600"/>
          <p14:tracePt t="1001" x="2063750" y="5111750"/>
          <p14:tracePt t="1009" x="2051050" y="5118100"/>
          <p14:tracePt t="1508" x="0" y="0"/>
        </p14:tracePtLst>
        <p14:tracePtLst>
          <p14:tracePt t="3859" x="1181100" y="3536950"/>
          <p14:tracePt t="4234" x="1962150" y="5111750"/>
          <p14:tracePt t="4240" x="1962150" y="5073650"/>
          <p14:tracePt t="4245" x="1981200" y="5029200"/>
          <p14:tracePt t="4262" x="1993900" y="4984750"/>
          <p14:tracePt t="4262" x="2006600" y="4965700"/>
          <p14:tracePt t="4269" x="2006600" y="4940300"/>
          <p14:tracePt t="4277" x="2019300" y="4927600"/>
          <p14:tracePt t="4285" x="2019300" y="4921250"/>
          <p14:tracePt t="4294" x="2019300" y="4908550"/>
          <p14:tracePt t="4316" x="2019300" y="4895850"/>
          <p14:tracePt t="4327" x="2025650" y="4883150"/>
          <p14:tracePt t="4332" x="2025650" y="4864100"/>
          <p14:tracePt t="4340" x="2038350" y="4838700"/>
          <p14:tracePt t="4348" x="2051050" y="4832350"/>
          <p14:tracePt t="4361" x="2063750" y="4806950"/>
          <p14:tracePt t="4364" x="2063750" y="4794250"/>
          <p14:tracePt t="4372" x="2070100" y="4775200"/>
          <p14:tracePt t="4380" x="2070100" y="4762500"/>
          <p14:tracePt t="4395" x="2082800" y="4749800"/>
          <p14:tracePt t="4405" x="2082800" y="4737100"/>
          <p14:tracePt t="4425" x="2082800" y="4730750"/>
          <p14:tracePt t="4428" x="2082800" y="4718050"/>
          <p14:tracePt t="4436" x="2082800" y="4686300"/>
          <p14:tracePt t="21054" x="2070100" y="4673600"/>
          <p14:tracePt t="21062" x="2063750" y="4673600"/>
          <p14:tracePt t="21070" x="2051050" y="4673600"/>
          <p14:tracePt t="21086" x="2038350" y="4673600"/>
          <p14:tracePt t="21102" x="2038350" y="4686300"/>
          <p14:tracePt t="21158" x="2038350" y="4692650"/>
          <p14:tracePt t="21166" x="2038350" y="4705350"/>
          <p14:tracePt t="21182" x="2038350" y="4718050"/>
          <p14:tracePt t="21198" x="2038350" y="4730750"/>
          <p14:tracePt t="21534" x="2038350" y="4737100"/>
          <p14:tracePt t="24998" x="2038350" y="4749800"/>
          <p14:tracePt t="103912" x="2038350" y="4737100"/>
          <p14:tracePt t="103920" x="2063750" y="4718050"/>
          <p14:tracePt t="103929" x="2108200" y="4686300"/>
          <p14:tracePt t="103936" x="2197100" y="4616450"/>
          <p14:tracePt t="103946" x="2311400" y="4540250"/>
          <p14:tracePt t="103952" x="2546350" y="4349750"/>
          <p14:tracePt t="103960" x="2787650" y="4203700"/>
          <p14:tracePt t="103968" x="3060700" y="4025900"/>
          <p14:tracePt t="103980" x="3632200" y="3651250"/>
          <p14:tracePt t="103984" x="4057650" y="3371850"/>
          <p14:tracePt t="103992" x="4540250" y="3079750"/>
          <p14:tracePt t="104000" x="5073650" y="2768600"/>
          <p14:tracePt t="104016" x="5321300" y="2622550"/>
          <p14:tracePt t="104016" x="5791200" y="2330450"/>
          <p14:tracePt t="104024" x="6242050" y="2082800"/>
          <p14:tracePt t="104032" x="6642100" y="1847850"/>
          <p14:tracePt t="104047" x="6800850" y="1758950"/>
          <p14:tracePt t="104048" x="7092950" y="1581150"/>
          <p14:tracePt t="104057" x="7194550" y="1524000"/>
          <p14:tracePt t="104064" x="7372350" y="1403350"/>
          <p14:tracePt t="104080" x="7518400" y="1289050"/>
          <p14:tracePt t="104080" x="7550150" y="1263650"/>
          <p14:tracePt t="104088" x="7620000" y="1212850"/>
          <p14:tracePt t="104096" x="7651750" y="1168400"/>
          <p14:tracePt t="104104" x="7696200" y="1111250"/>
          <p14:tracePt t="104113" x="7696200" y="1066800"/>
          <p14:tracePt t="104120" x="7696200" y="1028700"/>
          <p14:tracePt t="104128" x="7651750" y="984250"/>
          <p14:tracePt t="104136" x="7505700" y="882650"/>
          <p14:tracePt t="104146" x="7353300" y="793750"/>
          <p14:tracePt t="104152" x="7124700" y="685800"/>
          <p14:tracePt t="104160" x="6845300" y="558800"/>
          <p14:tracePt t="104168" x="6546850" y="450850"/>
          <p14:tracePt t="104180" x="6153150" y="311150"/>
          <p14:tracePt t="104183" x="5784850" y="190500"/>
          <p14:tracePt t="104191" x="5365750" y="698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|16.5|10.5"/>
</p:tagLst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223</TotalTime>
  <Words>1016</Words>
  <Application>Microsoft Macintosh PowerPoint</Application>
  <PresentationFormat>On-screen Show (16:9)</PresentationFormat>
  <Paragraphs>137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</vt:lpstr>
      <vt:lpstr>Times New Roman</vt:lpstr>
      <vt:lpstr>Univers 67 CondensedBold</vt:lpstr>
      <vt:lpstr>Univers 75 Black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Mishra, Ankush K [M E]</dc:creator>
  <cp:lastModifiedBy>Mishra, Ankush K [M E]</cp:lastModifiedBy>
  <cp:revision>10</cp:revision>
  <cp:lastPrinted>2019-02-08T13:46:09Z</cp:lastPrinted>
  <dcterms:created xsi:type="dcterms:W3CDTF">2022-11-01T05:34:30Z</dcterms:created>
  <dcterms:modified xsi:type="dcterms:W3CDTF">2022-11-01T09:17:57Z</dcterms:modified>
</cp:coreProperties>
</file>